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18288000" cy="10287000"/>
  <p:notesSz cx="6858000" cy="9144000"/>
  <p:embeddedFontLst>
    <p:embeddedFont>
      <p:font typeface="Anton" pitchFamily="2" charset="0"/>
      <p:regular r:id="rId24"/>
    </p:embeddedFont>
    <p:embeddedFont>
      <p:font typeface="Canva Sans Bold" panose="020B0604020202020204" charset="0"/>
      <p:regular r:id="rId25"/>
    </p:embeddedFont>
    <p:embeddedFont>
      <p:font typeface="Canva Student Font" panose="020B0604020202020204" charset="0"/>
      <p:regular r:id="rId26"/>
    </p:embeddedFont>
    <p:embeddedFont>
      <p:font typeface="Dashen" panose="020B0604020202020204" charset="-79"/>
      <p:regular r:id="rId27"/>
    </p:embeddedFont>
    <p:embeddedFont>
      <p:font typeface="Dashen Bold" panose="020B0604020202020204" charset="-79"/>
      <p:regular r:id="rId28"/>
    </p:embeddedFont>
    <p:embeddedFont>
      <p:font typeface="Gagalin" panose="020B0604020202020204" charset="0"/>
      <p:regular r:id="rId29"/>
    </p:embeddedFont>
    <p:embeddedFont>
      <p:font typeface="Garbata Bold" panose="020B0604020202020204" charset="0"/>
      <p:regular r:id="rId30"/>
    </p:embeddedFont>
    <p:embeddedFont>
      <p:font typeface="Suez One" panose="00000500000000000000" pitchFamily="2" charset="-79"/>
      <p:regular r:id="rId31"/>
    </p:embeddedFont>
    <p:embeddedFont>
      <p:font typeface="Tex Gyre Termes" panose="020B0604020202020204" charset="0"/>
      <p:regular r:id="rId32"/>
    </p:embeddedFont>
    <p:embeddedFont>
      <p:font typeface="Tex Gyre Termes Bold" panose="020B0604020202020204" charset="0"/>
      <p:regular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0" d="100"/>
          <a:sy n="70" d="100"/>
        </p:scale>
        <p:origin x="774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5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3.png"/><Relationship Id="rId7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53.png"/><Relationship Id="rId4" Type="http://schemas.openxmlformats.org/officeDocument/2006/relationships/image" Target="../media/image4.png"/><Relationship Id="rId9" Type="http://schemas.openxmlformats.org/officeDocument/2006/relationships/image" Target="../media/image5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3.png"/><Relationship Id="rId7" Type="http://schemas.openxmlformats.org/officeDocument/2006/relationships/image" Target="../media/image1.png"/><Relationship Id="rId12" Type="http://schemas.openxmlformats.org/officeDocument/2006/relationships/image" Target="../media/image57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56.jpeg"/><Relationship Id="rId5" Type="http://schemas.openxmlformats.org/officeDocument/2006/relationships/image" Target="../media/image5.png"/><Relationship Id="rId10" Type="http://schemas.openxmlformats.org/officeDocument/2006/relationships/image" Target="../media/image55.jpeg"/><Relationship Id="rId4" Type="http://schemas.openxmlformats.org/officeDocument/2006/relationships/image" Target="../media/image4.png"/><Relationship Id="rId9" Type="http://schemas.openxmlformats.org/officeDocument/2006/relationships/image" Target="../media/image5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13" Type="http://schemas.openxmlformats.org/officeDocument/2006/relationships/image" Target="../media/image62.jpeg"/><Relationship Id="rId3" Type="http://schemas.openxmlformats.org/officeDocument/2006/relationships/image" Target="../media/image3.png"/><Relationship Id="rId7" Type="http://schemas.openxmlformats.org/officeDocument/2006/relationships/image" Target="../media/image1.png"/><Relationship Id="rId12" Type="http://schemas.openxmlformats.org/officeDocument/2006/relationships/image" Target="../media/image61.jpeg"/><Relationship Id="rId2" Type="http://schemas.openxmlformats.org/officeDocument/2006/relationships/image" Target="../media/image2.png"/><Relationship Id="rId16" Type="http://schemas.openxmlformats.org/officeDocument/2006/relationships/image" Target="../media/image6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60.jpeg"/><Relationship Id="rId5" Type="http://schemas.openxmlformats.org/officeDocument/2006/relationships/image" Target="../media/image5.png"/><Relationship Id="rId15" Type="http://schemas.openxmlformats.org/officeDocument/2006/relationships/image" Target="../media/image64.jpeg"/><Relationship Id="rId10" Type="http://schemas.openxmlformats.org/officeDocument/2006/relationships/image" Target="../media/image59.jpeg"/><Relationship Id="rId4" Type="http://schemas.openxmlformats.org/officeDocument/2006/relationships/image" Target="../media/image4.png"/><Relationship Id="rId9" Type="http://schemas.openxmlformats.org/officeDocument/2006/relationships/image" Target="../media/image58.jpeg"/><Relationship Id="rId14" Type="http://schemas.openxmlformats.org/officeDocument/2006/relationships/image" Target="../media/image63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3.png"/><Relationship Id="rId7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67.png"/><Relationship Id="rId4" Type="http://schemas.openxmlformats.org/officeDocument/2006/relationships/image" Target="../media/image4.png"/><Relationship Id="rId9" Type="http://schemas.openxmlformats.org/officeDocument/2006/relationships/image" Target="../media/image7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13" Type="http://schemas.openxmlformats.org/officeDocument/2006/relationships/image" Target="../media/image72.png"/><Relationship Id="rId18" Type="http://schemas.openxmlformats.org/officeDocument/2006/relationships/image" Target="../media/image77.svg"/><Relationship Id="rId3" Type="http://schemas.openxmlformats.org/officeDocument/2006/relationships/image" Target="../media/image3.png"/><Relationship Id="rId21" Type="http://schemas.openxmlformats.org/officeDocument/2006/relationships/image" Target="../media/image80.jpeg"/><Relationship Id="rId7" Type="http://schemas.openxmlformats.org/officeDocument/2006/relationships/image" Target="../media/image1.png"/><Relationship Id="rId12" Type="http://schemas.openxmlformats.org/officeDocument/2006/relationships/image" Target="../media/image71.svg"/><Relationship Id="rId17" Type="http://schemas.openxmlformats.org/officeDocument/2006/relationships/image" Target="../media/image76.png"/><Relationship Id="rId2" Type="http://schemas.openxmlformats.org/officeDocument/2006/relationships/image" Target="../media/image2.png"/><Relationship Id="rId16" Type="http://schemas.openxmlformats.org/officeDocument/2006/relationships/image" Target="../media/image75.svg"/><Relationship Id="rId20" Type="http://schemas.openxmlformats.org/officeDocument/2006/relationships/image" Target="../media/image7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70.png"/><Relationship Id="rId5" Type="http://schemas.openxmlformats.org/officeDocument/2006/relationships/image" Target="../media/image5.png"/><Relationship Id="rId15" Type="http://schemas.openxmlformats.org/officeDocument/2006/relationships/image" Target="../media/image74.png"/><Relationship Id="rId10" Type="http://schemas.openxmlformats.org/officeDocument/2006/relationships/image" Target="../media/image69.svg"/><Relationship Id="rId19" Type="http://schemas.openxmlformats.org/officeDocument/2006/relationships/image" Target="../media/image78.png"/><Relationship Id="rId4" Type="http://schemas.openxmlformats.org/officeDocument/2006/relationships/image" Target="../media/image4.png"/><Relationship Id="rId9" Type="http://schemas.openxmlformats.org/officeDocument/2006/relationships/image" Target="../media/image68.png"/><Relationship Id="rId14" Type="http://schemas.openxmlformats.org/officeDocument/2006/relationships/image" Target="../media/image73.svg"/><Relationship Id="rId22" Type="http://schemas.openxmlformats.org/officeDocument/2006/relationships/image" Target="../media/image8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13" Type="http://schemas.openxmlformats.org/officeDocument/2006/relationships/image" Target="../media/image86.jpeg"/><Relationship Id="rId3" Type="http://schemas.openxmlformats.org/officeDocument/2006/relationships/image" Target="../media/image3.png"/><Relationship Id="rId7" Type="http://schemas.openxmlformats.org/officeDocument/2006/relationships/image" Target="../media/image1.png"/><Relationship Id="rId12" Type="http://schemas.openxmlformats.org/officeDocument/2006/relationships/image" Target="../media/image85.jpeg"/><Relationship Id="rId17" Type="http://schemas.openxmlformats.org/officeDocument/2006/relationships/image" Target="../media/image90.svg"/><Relationship Id="rId2" Type="http://schemas.openxmlformats.org/officeDocument/2006/relationships/image" Target="../media/image2.png"/><Relationship Id="rId16" Type="http://schemas.openxmlformats.org/officeDocument/2006/relationships/image" Target="../media/image8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84.jpeg"/><Relationship Id="rId5" Type="http://schemas.openxmlformats.org/officeDocument/2006/relationships/image" Target="../media/image5.png"/><Relationship Id="rId15" Type="http://schemas.openxmlformats.org/officeDocument/2006/relationships/image" Target="../media/image88.svg"/><Relationship Id="rId10" Type="http://schemas.openxmlformats.org/officeDocument/2006/relationships/image" Target="../media/image83.svg"/><Relationship Id="rId4" Type="http://schemas.openxmlformats.org/officeDocument/2006/relationships/image" Target="../media/image4.png"/><Relationship Id="rId9" Type="http://schemas.openxmlformats.org/officeDocument/2006/relationships/image" Target="../media/image82.png"/><Relationship Id="rId14" Type="http://schemas.openxmlformats.org/officeDocument/2006/relationships/image" Target="../media/image8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13" Type="http://schemas.openxmlformats.org/officeDocument/2006/relationships/image" Target="../media/image95.png"/><Relationship Id="rId3" Type="http://schemas.openxmlformats.org/officeDocument/2006/relationships/image" Target="../media/image3.png"/><Relationship Id="rId7" Type="http://schemas.openxmlformats.org/officeDocument/2006/relationships/image" Target="../media/image1.png"/><Relationship Id="rId12" Type="http://schemas.openxmlformats.org/officeDocument/2006/relationships/image" Target="../media/image94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93.png"/><Relationship Id="rId5" Type="http://schemas.openxmlformats.org/officeDocument/2006/relationships/image" Target="../media/image5.png"/><Relationship Id="rId10" Type="http://schemas.openxmlformats.org/officeDocument/2006/relationships/image" Target="../media/image92.jpeg"/><Relationship Id="rId4" Type="http://schemas.openxmlformats.org/officeDocument/2006/relationships/image" Target="../media/image4.png"/><Relationship Id="rId9" Type="http://schemas.openxmlformats.org/officeDocument/2006/relationships/image" Target="../media/image91.png"/><Relationship Id="rId14" Type="http://schemas.openxmlformats.org/officeDocument/2006/relationships/image" Target="../media/image9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4.png"/><Relationship Id="rId3" Type="http://schemas.openxmlformats.org/officeDocument/2006/relationships/image" Target="../media/image1.png"/><Relationship Id="rId7" Type="http://schemas.openxmlformats.org/officeDocument/2006/relationships/image" Target="../media/image98.jpeg"/><Relationship Id="rId12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7.jpeg"/><Relationship Id="rId11" Type="http://schemas.openxmlformats.org/officeDocument/2006/relationships/image" Target="../media/image101.jpeg"/><Relationship Id="rId5" Type="http://schemas.openxmlformats.org/officeDocument/2006/relationships/image" Target="../media/image11.png"/><Relationship Id="rId15" Type="http://schemas.openxmlformats.org/officeDocument/2006/relationships/image" Target="../media/image6.png"/><Relationship Id="rId10" Type="http://schemas.openxmlformats.org/officeDocument/2006/relationships/image" Target="../media/image100.svg"/><Relationship Id="rId4" Type="http://schemas.openxmlformats.org/officeDocument/2006/relationships/image" Target="../media/image7.jpeg"/><Relationship Id="rId9" Type="http://schemas.openxmlformats.org/officeDocument/2006/relationships/image" Target="../media/image99.png"/><Relationship Id="rId1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jpeg"/><Relationship Id="rId13" Type="http://schemas.openxmlformats.org/officeDocument/2006/relationships/image" Target="../media/image112.png"/><Relationship Id="rId18" Type="http://schemas.openxmlformats.org/officeDocument/2006/relationships/image" Target="../media/image2.png"/><Relationship Id="rId3" Type="http://schemas.openxmlformats.org/officeDocument/2006/relationships/image" Target="../media/image103.svg"/><Relationship Id="rId21" Type="http://schemas.openxmlformats.org/officeDocument/2006/relationships/image" Target="../media/image4.png"/><Relationship Id="rId7" Type="http://schemas.openxmlformats.org/officeDocument/2006/relationships/image" Target="../media/image107.svg"/><Relationship Id="rId12" Type="http://schemas.openxmlformats.org/officeDocument/2006/relationships/image" Target="../media/image111.svg"/><Relationship Id="rId17" Type="http://schemas.openxmlformats.org/officeDocument/2006/relationships/image" Target="../media/image12.png"/><Relationship Id="rId2" Type="http://schemas.openxmlformats.org/officeDocument/2006/relationships/image" Target="../media/image102.png"/><Relationship Id="rId16" Type="http://schemas.openxmlformats.org/officeDocument/2006/relationships/image" Target="../media/image115.svg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6.png"/><Relationship Id="rId11" Type="http://schemas.openxmlformats.org/officeDocument/2006/relationships/image" Target="../media/image110.png"/><Relationship Id="rId5" Type="http://schemas.openxmlformats.org/officeDocument/2006/relationships/image" Target="../media/image105.svg"/><Relationship Id="rId15" Type="http://schemas.openxmlformats.org/officeDocument/2006/relationships/image" Target="../media/image114.png"/><Relationship Id="rId23" Type="http://schemas.openxmlformats.org/officeDocument/2006/relationships/image" Target="../media/image6.png"/><Relationship Id="rId10" Type="http://schemas.openxmlformats.org/officeDocument/2006/relationships/image" Target="../media/image109.jpeg"/><Relationship Id="rId19" Type="http://schemas.openxmlformats.org/officeDocument/2006/relationships/image" Target="../media/image1.png"/><Relationship Id="rId4" Type="http://schemas.openxmlformats.org/officeDocument/2006/relationships/image" Target="../media/image104.png"/><Relationship Id="rId9" Type="http://schemas.openxmlformats.org/officeDocument/2006/relationships/image" Target="../media/image92.jpeg"/><Relationship Id="rId14" Type="http://schemas.openxmlformats.org/officeDocument/2006/relationships/image" Target="../media/image113.svg"/><Relationship Id="rId22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6.png"/><Relationship Id="rId3" Type="http://schemas.openxmlformats.org/officeDocument/2006/relationships/image" Target="../media/image117.jpeg"/><Relationship Id="rId7" Type="http://schemas.openxmlformats.org/officeDocument/2006/relationships/image" Target="../media/image120.svg"/><Relationship Id="rId12" Type="http://schemas.openxmlformats.org/officeDocument/2006/relationships/image" Target="../media/image5.png"/><Relationship Id="rId2" Type="http://schemas.openxmlformats.org/officeDocument/2006/relationships/image" Target="../media/image11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9.png"/><Relationship Id="rId11" Type="http://schemas.openxmlformats.org/officeDocument/2006/relationships/image" Target="../media/image4.png"/><Relationship Id="rId5" Type="http://schemas.openxmlformats.org/officeDocument/2006/relationships/image" Target="../media/image12.png"/><Relationship Id="rId10" Type="http://schemas.openxmlformats.org/officeDocument/2006/relationships/image" Target="../media/image3.png"/><Relationship Id="rId4" Type="http://schemas.openxmlformats.org/officeDocument/2006/relationships/image" Target="../media/image118.jpeg"/><Relationship Id="rId9" Type="http://schemas.openxmlformats.org/officeDocument/2006/relationships/image" Target="../media/image1.png"/><Relationship Id="rId14" Type="http://schemas.openxmlformats.org/officeDocument/2006/relationships/image" Target="../media/image6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13" Type="http://schemas.openxmlformats.org/officeDocument/2006/relationships/image" Target="../media/image17.jpe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5.png"/><Relationship Id="rId5" Type="http://schemas.openxmlformats.org/officeDocument/2006/relationships/image" Target="../media/image4.png"/><Relationship Id="rId15" Type="http://schemas.openxmlformats.org/officeDocument/2006/relationships/image" Target="../media/image19.png"/><Relationship Id="rId10" Type="http://schemas.openxmlformats.org/officeDocument/2006/relationships/image" Target="../media/image14.svg"/><Relationship Id="rId4" Type="http://schemas.openxmlformats.org/officeDocument/2006/relationships/image" Target="../media/image3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13" Type="http://schemas.openxmlformats.org/officeDocument/2006/relationships/image" Target="../media/image10.png"/><Relationship Id="rId3" Type="http://schemas.openxmlformats.org/officeDocument/2006/relationships/image" Target="../media/image3.png"/><Relationship Id="rId7" Type="http://schemas.openxmlformats.org/officeDocument/2006/relationships/image" Target="../media/image1.png"/><Relationship Id="rId12" Type="http://schemas.openxmlformats.org/officeDocument/2006/relationships/image" Target="../media/image1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23.jpeg"/><Relationship Id="rId5" Type="http://schemas.openxmlformats.org/officeDocument/2006/relationships/image" Target="../media/image5.png"/><Relationship Id="rId10" Type="http://schemas.openxmlformats.org/officeDocument/2006/relationships/image" Target="../media/image122.jpeg"/><Relationship Id="rId4" Type="http://schemas.openxmlformats.org/officeDocument/2006/relationships/image" Target="../media/image4.png"/><Relationship Id="rId9" Type="http://schemas.openxmlformats.org/officeDocument/2006/relationships/image" Target="../media/image121.jpe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13" Type="http://schemas.openxmlformats.org/officeDocument/2006/relationships/image" Target="../media/image127.png"/><Relationship Id="rId3" Type="http://schemas.openxmlformats.org/officeDocument/2006/relationships/image" Target="../media/image3.png"/><Relationship Id="rId7" Type="http://schemas.openxmlformats.org/officeDocument/2006/relationships/image" Target="../media/image1.png"/><Relationship Id="rId12" Type="http://schemas.openxmlformats.org/officeDocument/2006/relationships/hyperlink" Target="https://gigavibeamir.wixsite.com/silent-scream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26.svg"/><Relationship Id="rId5" Type="http://schemas.openxmlformats.org/officeDocument/2006/relationships/image" Target="../media/image5.png"/><Relationship Id="rId10" Type="http://schemas.openxmlformats.org/officeDocument/2006/relationships/image" Target="../media/image125.png"/><Relationship Id="rId4" Type="http://schemas.openxmlformats.org/officeDocument/2006/relationships/image" Target="../media/image4.png"/><Relationship Id="rId9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3.png"/><Relationship Id="rId7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13" Type="http://schemas.openxmlformats.org/officeDocument/2006/relationships/image" Target="../media/image24.png"/><Relationship Id="rId18" Type="http://schemas.openxmlformats.org/officeDocument/2006/relationships/image" Target="../media/image29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23.png"/><Relationship Id="rId17" Type="http://schemas.openxmlformats.org/officeDocument/2006/relationships/image" Target="../media/image28.png"/><Relationship Id="rId2" Type="http://schemas.openxmlformats.org/officeDocument/2006/relationships/image" Target="../media/image1.png"/><Relationship Id="rId16" Type="http://schemas.openxmlformats.org/officeDocument/2006/relationships/image" Target="../media/image27.svg"/><Relationship Id="rId20" Type="http://schemas.openxmlformats.org/officeDocument/2006/relationships/image" Target="../media/image31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22.png"/><Relationship Id="rId5" Type="http://schemas.openxmlformats.org/officeDocument/2006/relationships/image" Target="../media/image4.png"/><Relationship Id="rId15" Type="http://schemas.openxmlformats.org/officeDocument/2006/relationships/image" Target="../media/image26.png"/><Relationship Id="rId10" Type="http://schemas.openxmlformats.org/officeDocument/2006/relationships/image" Target="../media/image21.png"/><Relationship Id="rId19" Type="http://schemas.openxmlformats.org/officeDocument/2006/relationships/image" Target="../media/image30.png"/><Relationship Id="rId4" Type="http://schemas.openxmlformats.org/officeDocument/2006/relationships/image" Target="../media/image3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3.png"/><Relationship Id="rId7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33.gif"/><Relationship Id="rId4" Type="http://schemas.openxmlformats.org/officeDocument/2006/relationships/image" Target="../media/image4.png"/><Relationship Id="rId9" Type="http://schemas.openxmlformats.org/officeDocument/2006/relationships/image" Target="../media/image3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13" Type="http://schemas.openxmlformats.org/officeDocument/2006/relationships/image" Target="../media/image36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35.png"/><Relationship Id="rId17" Type="http://schemas.openxmlformats.org/officeDocument/2006/relationships/image" Target="../media/image40.gif"/><Relationship Id="rId2" Type="http://schemas.openxmlformats.org/officeDocument/2006/relationships/image" Target="../media/image34.png"/><Relationship Id="rId16" Type="http://schemas.openxmlformats.org/officeDocument/2006/relationships/image" Target="../media/image39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6.svg"/><Relationship Id="rId5" Type="http://schemas.openxmlformats.org/officeDocument/2006/relationships/image" Target="../media/image4.png"/><Relationship Id="rId15" Type="http://schemas.openxmlformats.org/officeDocument/2006/relationships/image" Target="../media/image38.png"/><Relationship Id="rId10" Type="http://schemas.openxmlformats.org/officeDocument/2006/relationships/image" Target="../media/image15.png"/><Relationship Id="rId4" Type="http://schemas.openxmlformats.org/officeDocument/2006/relationships/image" Target="../media/image3.png"/><Relationship Id="rId9" Type="http://schemas.openxmlformats.org/officeDocument/2006/relationships/image" Target="../media/image7.jpeg"/><Relationship Id="rId14" Type="http://schemas.openxmlformats.org/officeDocument/2006/relationships/image" Target="../media/image37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3.png"/><Relationship Id="rId7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42.png"/><Relationship Id="rId4" Type="http://schemas.openxmlformats.org/officeDocument/2006/relationships/image" Target="../media/image4.png"/><Relationship Id="rId9" Type="http://schemas.openxmlformats.org/officeDocument/2006/relationships/image" Target="../media/image4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3.png"/><Relationship Id="rId7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44.jpeg"/><Relationship Id="rId4" Type="http://schemas.openxmlformats.org/officeDocument/2006/relationships/image" Target="../media/image4.png"/><Relationship Id="rId9" Type="http://schemas.openxmlformats.org/officeDocument/2006/relationships/image" Target="../media/image43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13" Type="http://schemas.openxmlformats.org/officeDocument/2006/relationships/image" Target="../media/image50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49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48.png"/><Relationship Id="rId5" Type="http://schemas.openxmlformats.org/officeDocument/2006/relationships/image" Target="../media/image4.png"/><Relationship Id="rId10" Type="http://schemas.openxmlformats.org/officeDocument/2006/relationships/image" Target="../media/image47.png"/><Relationship Id="rId4" Type="http://schemas.openxmlformats.org/officeDocument/2006/relationships/image" Target="../media/image3.png"/><Relationship Id="rId9" Type="http://schemas.openxmlformats.org/officeDocument/2006/relationships/image" Target="../media/image4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5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תמונה שמכילה טקסט, גופן, לוגו, מותג  התיאור נוצר באופן אוטומטי"/>
          <p:cNvSpPr/>
          <p:nvPr/>
        </p:nvSpPr>
        <p:spPr>
          <a:xfrm>
            <a:off x="13618748" y="213987"/>
            <a:ext cx="4669252" cy="2104920"/>
          </a:xfrm>
          <a:custGeom>
            <a:avLst/>
            <a:gdLst/>
            <a:ahLst/>
            <a:cxnLst/>
            <a:rect l="l" t="t" r="r" b="b"/>
            <a:pathLst>
              <a:path w="4669252" h="2104920">
                <a:moveTo>
                  <a:pt x="0" y="0"/>
                </a:moveTo>
                <a:lnTo>
                  <a:pt x="4669252" y="0"/>
                </a:lnTo>
                <a:lnTo>
                  <a:pt x="4669252" y="2104920"/>
                </a:lnTo>
                <a:lnTo>
                  <a:pt x="0" y="21049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582" b="-4646"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3" name="Freeform 3" descr="תמונה שמכילה טקסט, גופן, צילום מסך, גרפיקה  התיאור נוצר באופן אוטומטי"/>
          <p:cNvSpPr/>
          <p:nvPr/>
        </p:nvSpPr>
        <p:spPr>
          <a:xfrm>
            <a:off x="1177573" y="213987"/>
            <a:ext cx="4073969" cy="1629426"/>
          </a:xfrm>
          <a:custGeom>
            <a:avLst/>
            <a:gdLst/>
            <a:ahLst/>
            <a:cxnLst/>
            <a:rect l="l" t="t" r="r" b="b"/>
            <a:pathLst>
              <a:path w="4073969" h="1629426">
                <a:moveTo>
                  <a:pt x="0" y="0"/>
                </a:moveTo>
                <a:lnTo>
                  <a:pt x="4073969" y="0"/>
                </a:lnTo>
                <a:lnTo>
                  <a:pt x="4073969" y="1629426"/>
                </a:lnTo>
                <a:lnTo>
                  <a:pt x="0" y="16294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839" r="-2"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4" name="Freeform 4" descr="תמונה שמכילה טקסט, גופן, לוגו, סמל  התיאור נוצר באופן אוטומטי"/>
          <p:cNvSpPr/>
          <p:nvPr/>
        </p:nvSpPr>
        <p:spPr>
          <a:xfrm>
            <a:off x="11394637" y="8594209"/>
            <a:ext cx="3507988" cy="1497536"/>
          </a:xfrm>
          <a:custGeom>
            <a:avLst/>
            <a:gdLst/>
            <a:ahLst/>
            <a:cxnLst/>
            <a:rect l="l" t="t" r="r" b="b"/>
            <a:pathLst>
              <a:path w="3507988" h="1497536">
                <a:moveTo>
                  <a:pt x="0" y="0"/>
                </a:moveTo>
                <a:lnTo>
                  <a:pt x="3507988" y="0"/>
                </a:lnTo>
                <a:lnTo>
                  <a:pt x="3507988" y="1497536"/>
                </a:lnTo>
                <a:lnTo>
                  <a:pt x="0" y="149753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5" name="Freeform 5" descr="תמונה שמכילה טקסט, צילום מסך, גופן, גרפיקה  התיאור נוצר באופן אוטומטי"/>
          <p:cNvSpPr/>
          <p:nvPr/>
        </p:nvSpPr>
        <p:spPr>
          <a:xfrm>
            <a:off x="8421697" y="7316723"/>
            <a:ext cx="3883154" cy="3883153"/>
          </a:xfrm>
          <a:custGeom>
            <a:avLst/>
            <a:gdLst/>
            <a:ahLst/>
            <a:cxnLst/>
            <a:rect l="l" t="t" r="r" b="b"/>
            <a:pathLst>
              <a:path w="3883154" h="3883153">
                <a:moveTo>
                  <a:pt x="0" y="0"/>
                </a:moveTo>
                <a:lnTo>
                  <a:pt x="3883154" y="0"/>
                </a:lnTo>
                <a:lnTo>
                  <a:pt x="3883154" y="3883154"/>
                </a:lnTo>
                <a:lnTo>
                  <a:pt x="0" y="388315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6" name="Freeform 6" descr="תמונה שמכילה טקסט, לוגו, סמל, סימן  התיאור נוצר באופן אוטומטי"/>
          <p:cNvSpPr/>
          <p:nvPr/>
        </p:nvSpPr>
        <p:spPr>
          <a:xfrm>
            <a:off x="7299252" y="8263509"/>
            <a:ext cx="2207074" cy="1809504"/>
          </a:xfrm>
          <a:custGeom>
            <a:avLst/>
            <a:gdLst/>
            <a:ahLst/>
            <a:cxnLst/>
            <a:rect l="l" t="t" r="r" b="b"/>
            <a:pathLst>
              <a:path w="2207074" h="1809504">
                <a:moveTo>
                  <a:pt x="0" y="0"/>
                </a:moveTo>
                <a:lnTo>
                  <a:pt x="2207073" y="0"/>
                </a:lnTo>
                <a:lnTo>
                  <a:pt x="2207073" y="1809504"/>
                </a:lnTo>
                <a:lnTo>
                  <a:pt x="0" y="180950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b="-21971"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7" name="Freeform 7"/>
          <p:cNvSpPr/>
          <p:nvPr/>
        </p:nvSpPr>
        <p:spPr>
          <a:xfrm>
            <a:off x="3851117" y="7489856"/>
            <a:ext cx="3663832" cy="3356810"/>
          </a:xfrm>
          <a:custGeom>
            <a:avLst/>
            <a:gdLst/>
            <a:ahLst/>
            <a:cxnLst/>
            <a:rect l="l" t="t" r="r" b="b"/>
            <a:pathLst>
              <a:path w="3663832" h="3356810">
                <a:moveTo>
                  <a:pt x="0" y="0"/>
                </a:moveTo>
                <a:lnTo>
                  <a:pt x="3663832" y="0"/>
                </a:lnTo>
                <a:lnTo>
                  <a:pt x="3663832" y="3356810"/>
                </a:lnTo>
                <a:lnTo>
                  <a:pt x="0" y="335681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r="-29553"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8" name="Freeform 8"/>
          <p:cNvSpPr/>
          <p:nvPr/>
        </p:nvSpPr>
        <p:spPr>
          <a:xfrm>
            <a:off x="7292325" y="12030"/>
            <a:ext cx="3043941" cy="3014018"/>
          </a:xfrm>
          <a:custGeom>
            <a:avLst/>
            <a:gdLst/>
            <a:ahLst/>
            <a:cxnLst/>
            <a:rect l="l" t="t" r="r" b="b"/>
            <a:pathLst>
              <a:path w="3043941" h="3014018">
                <a:moveTo>
                  <a:pt x="0" y="0"/>
                </a:moveTo>
                <a:lnTo>
                  <a:pt x="3043941" y="0"/>
                </a:lnTo>
                <a:lnTo>
                  <a:pt x="3043941" y="3014018"/>
                </a:lnTo>
                <a:lnTo>
                  <a:pt x="0" y="301401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496" b="-496"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9" name="Freeform 9"/>
          <p:cNvSpPr/>
          <p:nvPr/>
        </p:nvSpPr>
        <p:spPr>
          <a:xfrm>
            <a:off x="-2926098" y="3064069"/>
            <a:ext cx="24038047" cy="4176611"/>
          </a:xfrm>
          <a:custGeom>
            <a:avLst/>
            <a:gdLst/>
            <a:ahLst/>
            <a:cxnLst/>
            <a:rect l="l" t="t" r="r" b="b"/>
            <a:pathLst>
              <a:path w="24038047" h="4176611">
                <a:moveTo>
                  <a:pt x="0" y="0"/>
                </a:moveTo>
                <a:lnTo>
                  <a:pt x="24038047" y="0"/>
                </a:lnTo>
                <a:lnTo>
                  <a:pt x="24038047" y="4176611"/>
                </a:lnTo>
                <a:lnTo>
                  <a:pt x="0" y="417661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10" name="TextBox 10"/>
          <p:cNvSpPr txBox="1"/>
          <p:nvPr/>
        </p:nvSpPr>
        <p:spPr>
          <a:xfrm>
            <a:off x="1546604" y="3858172"/>
            <a:ext cx="15305317" cy="38536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rtl="1">
              <a:lnSpc>
                <a:spcPts val="10297"/>
              </a:lnSpc>
            </a:pPr>
            <a:r>
              <a:rPr lang="he-IL" sz="7355">
                <a:solidFill>
                  <a:srgbClr val="FFFFFF"/>
                </a:solidFill>
                <a:latin typeface="Suez One"/>
                <a:cs typeface="Suez One"/>
                <a:rtl/>
              </a:rPr>
              <a:t>בית ספר חט"ב אורט רונסון</a:t>
            </a:r>
          </a:p>
          <a:p>
            <a:pPr algn="ctr" rtl="1">
              <a:lnSpc>
                <a:spcPts val="10297"/>
              </a:lnSpc>
            </a:pPr>
            <a:r>
              <a:rPr lang="ar-EG" sz="7355">
                <a:solidFill>
                  <a:srgbClr val="FFFFFF"/>
                </a:solidFill>
                <a:latin typeface="Suez One"/>
                <a:rtl/>
              </a:rPr>
              <a:t>            </a:t>
            </a:r>
          </a:p>
          <a:p>
            <a:pPr algn="ctr" rtl="1">
              <a:lnSpc>
                <a:spcPts val="10297"/>
              </a:lnSpc>
              <a:spcBef>
                <a:spcPct val="0"/>
              </a:spcBef>
            </a:pPr>
            <a:endParaRPr lang="ar-EG" sz="7355">
              <a:solidFill>
                <a:srgbClr val="FFFFFF"/>
              </a:solidFill>
              <a:latin typeface="Suez One"/>
              <a:rtl/>
            </a:endParaRPr>
          </a:p>
        </p:txBody>
      </p:sp>
      <p:sp>
        <p:nvSpPr>
          <p:cNvPr id="11" name="Freeform 11"/>
          <p:cNvSpPr/>
          <p:nvPr/>
        </p:nvSpPr>
        <p:spPr>
          <a:xfrm rot="404632">
            <a:off x="14247726" y="4252048"/>
            <a:ext cx="1836761" cy="2191645"/>
          </a:xfrm>
          <a:custGeom>
            <a:avLst/>
            <a:gdLst/>
            <a:ahLst/>
            <a:cxnLst/>
            <a:rect l="l" t="t" r="r" b="b"/>
            <a:pathLst>
              <a:path w="1836761" h="2191645">
                <a:moveTo>
                  <a:pt x="0" y="0"/>
                </a:moveTo>
                <a:lnTo>
                  <a:pt x="1836762" y="0"/>
                </a:lnTo>
                <a:lnTo>
                  <a:pt x="1836762" y="2191644"/>
                </a:lnTo>
                <a:lnTo>
                  <a:pt x="0" y="2191644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12" name="TextBox 12"/>
          <p:cNvSpPr txBox="1"/>
          <p:nvPr/>
        </p:nvSpPr>
        <p:spPr>
          <a:xfrm>
            <a:off x="6950110" y="5143500"/>
            <a:ext cx="5112431" cy="11645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rtl="1">
              <a:lnSpc>
                <a:spcPts val="9183"/>
              </a:lnSpc>
              <a:spcBef>
                <a:spcPct val="0"/>
              </a:spcBef>
            </a:pPr>
            <a:r>
              <a:rPr lang="he-IL" sz="7653" spc="88">
                <a:solidFill>
                  <a:srgbClr val="FFFFFF"/>
                </a:solidFill>
                <a:cs typeface="Suez One"/>
                <a:rtl/>
              </a:rPr>
              <a:t>צעקה שקטה </a:t>
            </a:r>
          </a:p>
        </p:txBody>
      </p:sp>
      <p:sp>
        <p:nvSpPr>
          <p:cNvPr id="13" name="Freeform 13"/>
          <p:cNvSpPr/>
          <p:nvPr/>
        </p:nvSpPr>
        <p:spPr>
          <a:xfrm>
            <a:off x="561034" y="5883863"/>
            <a:ext cx="2983125" cy="4403137"/>
          </a:xfrm>
          <a:custGeom>
            <a:avLst/>
            <a:gdLst/>
            <a:ahLst/>
            <a:cxnLst/>
            <a:rect l="l" t="t" r="r" b="b"/>
            <a:pathLst>
              <a:path w="2983125" h="4403137">
                <a:moveTo>
                  <a:pt x="0" y="0"/>
                </a:moveTo>
                <a:lnTo>
                  <a:pt x="2983126" y="0"/>
                </a:lnTo>
                <a:lnTo>
                  <a:pt x="2983126" y="4403137"/>
                </a:lnTo>
                <a:lnTo>
                  <a:pt x="0" y="4403137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14" name="Freeform 14"/>
          <p:cNvSpPr/>
          <p:nvPr/>
        </p:nvSpPr>
        <p:spPr>
          <a:xfrm>
            <a:off x="1028700" y="6794046"/>
            <a:ext cx="1466541" cy="1503642"/>
          </a:xfrm>
          <a:custGeom>
            <a:avLst/>
            <a:gdLst/>
            <a:ahLst/>
            <a:cxnLst/>
            <a:rect l="l" t="t" r="r" b="b"/>
            <a:pathLst>
              <a:path w="1466541" h="1503642">
                <a:moveTo>
                  <a:pt x="0" y="0"/>
                </a:moveTo>
                <a:lnTo>
                  <a:pt x="1466541" y="0"/>
                </a:lnTo>
                <a:lnTo>
                  <a:pt x="1466541" y="1503641"/>
                </a:lnTo>
                <a:lnTo>
                  <a:pt x="0" y="1503641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-12830" t="-28" b="-10018"/>
            </a:stretch>
          </a:blipFill>
        </p:spPr>
        <p:txBody>
          <a:bodyPr/>
          <a:lstStyle/>
          <a:p>
            <a:endParaRPr lang="en-IL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תמונה שמכילה טקסט, גופן, צילום מסך, גרפיקה  התיאור נוצר באופן אוטומטי"/>
          <p:cNvSpPr/>
          <p:nvPr/>
        </p:nvSpPr>
        <p:spPr>
          <a:xfrm>
            <a:off x="725364" y="213987"/>
            <a:ext cx="4073968" cy="1629426"/>
          </a:xfrm>
          <a:custGeom>
            <a:avLst/>
            <a:gdLst/>
            <a:ahLst/>
            <a:cxnLst/>
            <a:rect l="l" t="t" r="r" b="b"/>
            <a:pathLst>
              <a:path w="4073968" h="1629426">
                <a:moveTo>
                  <a:pt x="0" y="0"/>
                </a:moveTo>
                <a:lnTo>
                  <a:pt x="4073968" y="0"/>
                </a:lnTo>
                <a:lnTo>
                  <a:pt x="4073968" y="1629426"/>
                </a:lnTo>
                <a:lnTo>
                  <a:pt x="0" y="16294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839" r="-2"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3" name="Freeform 3" descr="תמונה שמכילה טקסט, גופן, לוגו, סמל  התיאור נוצר באופן אוטומטי"/>
          <p:cNvSpPr/>
          <p:nvPr/>
        </p:nvSpPr>
        <p:spPr>
          <a:xfrm>
            <a:off x="10761331" y="8789465"/>
            <a:ext cx="3507988" cy="1497536"/>
          </a:xfrm>
          <a:custGeom>
            <a:avLst/>
            <a:gdLst/>
            <a:ahLst/>
            <a:cxnLst/>
            <a:rect l="l" t="t" r="r" b="b"/>
            <a:pathLst>
              <a:path w="3507988" h="1497536">
                <a:moveTo>
                  <a:pt x="0" y="0"/>
                </a:moveTo>
                <a:lnTo>
                  <a:pt x="3507989" y="0"/>
                </a:lnTo>
                <a:lnTo>
                  <a:pt x="3507989" y="1497535"/>
                </a:lnTo>
                <a:lnTo>
                  <a:pt x="0" y="149753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4" name="Freeform 4" descr="תמונה שמכילה טקסט, צילום מסך, גופן, גרפיקה  התיאור נוצר באופן אוטומטי"/>
          <p:cNvSpPr/>
          <p:nvPr/>
        </p:nvSpPr>
        <p:spPr>
          <a:xfrm>
            <a:off x="7819939" y="7440671"/>
            <a:ext cx="3883154" cy="3883153"/>
          </a:xfrm>
          <a:custGeom>
            <a:avLst/>
            <a:gdLst/>
            <a:ahLst/>
            <a:cxnLst/>
            <a:rect l="l" t="t" r="r" b="b"/>
            <a:pathLst>
              <a:path w="3883154" h="3883153">
                <a:moveTo>
                  <a:pt x="0" y="0"/>
                </a:moveTo>
                <a:lnTo>
                  <a:pt x="3883154" y="0"/>
                </a:lnTo>
                <a:lnTo>
                  <a:pt x="3883154" y="3883154"/>
                </a:lnTo>
                <a:lnTo>
                  <a:pt x="0" y="388315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5" name="Freeform 5" descr="תמונה שמכילה טקסט, לוגו, סמל, סימן  התיאור נוצר באופן אוטומטי"/>
          <p:cNvSpPr/>
          <p:nvPr/>
        </p:nvSpPr>
        <p:spPr>
          <a:xfrm>
            <a:off x="6716403" y="8477496"/>
            <a:ext cx="2207074" cy="1809504"/>
          </a:xfrm>
          <a:custGeom>
            <a:avLst/>
            <a:gdLst/>
            <a:ahLst/>
            <a:cxnLst/>
            <a:rect l="l" t="t" r="r" b="b"/>
            <a:pathLst>
              <a:path w="2207074" h="1809504">
                <a:moveTo>
                  <a:pt x="0" y="0"/>
                </a:moveTo>
                <a:lnTo>
                  <a:pt x="2207073" y="0"/>
                </a:lnTo>
                <a:lnTo>
                  <a:pt x="2207073" y="1809504"/>
                </a:lnTo>
                <a:lnTo>
                  <a:pt x="0" y="180950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b="-21971"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6" name="Freeform 6"/>
          <p:cNvSpPr/>
          <p:nvPr/>
        </p:nvSpPr>
        <p:spPr>
          <a:xfrm>
            <a:off x="3292815" y="7859828"/>
            <a:ext cx="3663832" cy="3356810"/>
          </a:xfrm>
          <a:custGeom>
            <a:avLst/>
            <a:gdLst/>
            <a:ahLst/>
            <a:cxnLst/>
            <a:rect l="l" t="t" r="r" b="b"/>
            <a:pathLst>
              <a:path w="3663832" h="3356810">
                <a:moveTo>
                  <a:pt x="0" y="0"/>
                </a:moveTo>
                <a:lnTo>
                  <a:pt x="3663832" y="0"/>
                </a:lnTo>
                <a:lnTo>
                  <a:pt x="3663832" y="3356809"/>
                </a:lnTo>
                <a:lnTo>
                  <a:pt x="0" y="335680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r="-29553"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7" name="Freeform 7" descr="תמונה שמכילה טקסט, גופן, לוגו, מותג  התיאור נוצר באופן אוטומטי"/>
          <p:cNvSpPr/>
          <p:nvPr/>
        </p:nvSpPr>
        <p:spPr>
          <a:xfrm>
            <a:off x="12605635" y="213987"/>
            <a:ext cx="2911787" cy="1312647"/>
          </a:xfrm>
          <a:custGeom>
            <a:avLst/>
            <a:gdLst/>
            <a:ahLst/>
            <a:cxnLst/>
            <a:rect l="l" t="t" r="r" b="b"/>
            <a:pathLst>
              <a:path w="2911787" h="1312647">
                <a:moveTo>
                  <a:pt x="0" y="0"/>
                </a:moveTo>
                <a:lnTo>
                  <a:pt x="2911787" y="0"/>
                </a:lnTo>
                <a:lnTo>
                  <a:pt x="2911787" y="1312647"/>
                </a:lnTo>
                <a:lnTo>
                  <a:pt x="0" y="131264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4582" b="-4646"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8" name="Freeform 8"/>
          <p:cNvSpPr/>
          <p:nvPr/>
        </p:nvSpPr>
        <p:spPr>
          <a:xfrm>
            <a:off x="7737849" y="31771"/>
            <a:ext cx="1896566" cy="1877921"/>
          </a:xfrm>
          <a:custGeom>
            <a:avLst/>
            <a:gdLst/>
            <a:ahLst/>
            <a:cxnLst/>
            <a:rect l="l" t="t" r="r" b="b"/>
            <a:pathLst>
              <a:path w="1896566" h="1877921">
                <a:moveTo>
                  <a:pt x="0" y="0"/>
                </a:moveTo>
                <a:lnTo>
                  <a:pt x="1896565" y="0"/>
                </a:lnTo>
                <a:lnTo>
                  <a:pt x="1896565" y="1877921"/>
                </a:lnTo>
                <a:lnTo>
                  <a:pt x="0" y="187792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496" b="-496"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9" name="Freeform 9"/>
          <p:cNvSpPr/>
          <p:nvPr/>
        </p:nvSpPr>
        <p:spPr>
          <a:xfrm>
            <a:off x="4062761" y="1727475"/>
            <a:ext cx="11454661" cy="6832049"/>
          </a:xfrm>
          <a:custGeom>
            <a:avLst/>
            <a:gdLst/>
            <a:ahLst/>
            <a:cxnLst/>
            <a:rect l="l" t="t" r="r" b="b"/>
            <a:pathLst>
              <a:path w="11454661" h="6832049">
                <a:moveTo>
                  <a:pt x="0" y="0"/>
                </a:moveTo>
                <a:lnTo>
                  <a:pt x="11454661" y="0"/>
                </a:lnTo>
                <a:lnTo>
                  <a:pt x="11454661" y="6832050"/>
                </a:lnTo>
                <a:lnTo>
                  <a:pt x="0" y="683205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1742" r="-651"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10" name="Freeform 10"/>
          <p:cNvSpPr/>
          <p:nvPr/>
        </p:nvSpPr>
        <p:spPr>
          <a:xfrm rot="-897032">
            <a:off x="680030" y="2666401"/>
            <a:ext cx="3615234" cy="4382101"/>
          </a:xfrm>
          <a:custGeom>
            <a:avLst/>
            <a:gdLst/>
            <a:ahLst/>
            <a:cxnLst/>
            <a:rect l="l" t="t" r="r" b="b"/>
            <a:pathLst>
              <a:path w="3615234" h="4382101">
                <a:moveTo>
                  <a:pt x="0" y="0"/>
                </a:moveTo>
                <a:lnTo>
                  <a:pt x="3615234" y="0"/>
                </a:lnTo>
                <a:lnTo>
                  <a:pt x="3615234" y="4382102"/>
                </a:lnTo>
                <a:lnTo>
                  <a:pt x="0" y="438210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תמונה שמכילה טקסט, גופן, צילום מסך, גרפיקה  התיאור נוצר באופן אוטומטי"/>
          <p:cNvSpPr/>
          <p:nvPr/>
        </p:nvSpPr>
        <p:spPr>
          <a:xfrm>
            <a:off x="4256404" y="78267"/>
            <a:ext cx="3458070" cy="1383091"/>
          </a:xfrm>
          <a:custGeom>
            <a:avLst/>
            <a:gdLst/>
            <a:ahLst/>
            <a:cxnLst/>
            <a:rect l="l" t="t" r="r" b="b"/>
            <a:pathLst>
              <a:path w="3458070" h="1383091">
                <a:moveTo>
                  <a:pt x="0" y="0"/>
                </a:moveTo>
                <a:lnTo>
                  <a:pt x="3458070" y="0"/>
                </a:lnTo>
                <a:lnTo>
                  <a:pt x="3458070" y="1383091"/>
                </a:lnTo>
                <a:lnTo>
                  <a:pt x="0" y="138309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839" r="-2"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3" name="Freeform 3" descr="תמונה שמכילה טקסט, גופן, לוגו, סמל  התיאור נוצר באופן אוטומטי"/>
          <p:cNvSpPr/>
          <p:nvPr/>
        </p:nvSpPr>
        <p:spPr>
          <a:xfrm>
            <a:off x="10739553" y="8633480"/>
            <a:ext cx="3507988" cy="1497536"/>
          </a:xfrm>
          <a:custGeom>
            <a:avLst/>
            <a:gdLst/>
            <a:ahLst/>
            <a:cxnLst/>
            <a:rect l="l" t="t" r="r" b="b"/>
            <a:pathLst>
              <a:path w="3507988" h="1497536">
                <a:moveTo>
                  <a:pt x="0" y="0"/>
                </a:moveTo>
                <a:lnTo>
                  <a:pt x="3507989" y="0"/>
                </a:lnTo>
                <a:lnTo>
                  <a:pt x="3507989" y="1497536"/>
                </a:lnTo>
                <a:lnTo>
                  <a:pt x="0" y="14975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4" name="Freeform 4" descr="תמונה שמכילה טקסט, צילום מסך, גופן, גרפיקה  התיאור נוצר באופן אוטומטי"/>
          <p:cNvSpPr/>
          <p:nvPr/>
        </p:nvSpPr>
        <p:spPr>
          <a:xfrm>
            <a:off x="7819939" y="7440671"/>
            <a:ext cx="3883154" cy="3883153"/>
          </a:xfrm>
          <a:custGeom>
            <a:avLst/>
            <a:gdLst/>
            <a:ahLst/>
            <a:cxnLst/>
            <a:rect l="l" t="t" r="r" b="b"/>
            <a:pathLst>
              <a:path w="3883154" h="3883153">
                <a:moveTo>
                  <a:pt x="0" y="0"/>
                </a:moveTo>
                <a:lnTo>
                  <a:pt x="3883154" y="0"/>
                </a:lnTo>
                <a:lnTo>
                  <a:pt x="3883154" y="3883154"/>
                </a:lnTo>
                <a:lnTo>
                  <a:pt x="0" y="388315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5" name="Freeform 5" descr="תמונה שמכילה טקסט, לוגו, סמל, סימן  התיאור נוצר באופן אוטומטי"/>
          <p:cNvSpPr/>
          <p:nvPr/>
        </p:nvSpPr>
        <p:spPr>
          <a:xfrm>
            <a:off x="6716403" y="8477496"/>
            <a:ext cx="2207074" cy="1809504"/>
          </a:xfrm>
          <a:custGeom>
            <a:avLst/>
            <a:gdLst/>
            <a:ahLst/>
            <a:cxnLst/>
            <a:rect l="l" t="t" r="r" b="b"/>
            <a:pathLst>
              <a:path w="2207074" h="1809504">
                <a:moveTo>
                  <a:pt x="0" y="0"/>
                </a:moveTo>
                <a:lnTo>
                  <a:pt x="2207073" y="0"/>
                </a:lnTo>
                <a:lnTo>
                  <a:pt x="2207073" y="1809504"/>
                </a:lnTo>
                <a:lnTo>
                  <a:pt x="0" y="180950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b="-21971"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6" name="Freeform 6"/>
          <p:cNvSpPr/>
          <p:nvPr/>
        </p:nvSpPr>
        <p:spPr>
          <a:xfrm>
            <a:off x="3292815" y="7859828"/>
            <a:ext cx="3663832" cy="3356810"/>
          </a:xfrm>
          <a:custGeom>
            <a:avLst/>
            <a:gdLst/>
            <a:ahLst/>
            <a:cxnLst/>
            <a:rect l="l" t="t" r="r" b="b"/>
            <a:pathLst>
              <a:path w="3663832" h="3356810">
                <a:moveTo>
                  <a:pt x="0" y="0"/>
                </a:moveTo>
                <a:lnTo>
                  <a:pt x="3663832" y="0"/>
                </a:lnTo>
                <a:lnTo>
                  <a:pt x="3663832" y="3356809"/>
                </a:lnTo>
                <a:lnTo>
                  <a:pt x="0" y="335680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r="-29553"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7" name="Freeform 7" descr="תמונה שמכילה טקסט, גופן, לוגו, מותג  התיאור נוצר באופן אוטומטי"/>
          <p:cNvSpPr/>
          <p:nvPr/>
        </p:nvSpPr>
        <p:spPr>
          <a:xfrm>
            <a:off x="10896600" y="113488"/>
            <a:ext cx="2911787" cy="1312647"/>
          </a:xfrm>
          <a:custGeom>
            <a:avLst/>
            <a:gdLst/>
            <a:ahLst/>
            <a:cxnLst/>
            <a:rect l="l" t="t" r="r" b="b"/>
            <a:pathLst>
              <a:path w="2911787" h="1312647">
                <a:moveTo>
                  <a:pt x="0" y="0"/>
                </a:moveTo>
                <a:lnTo>
                  <a:pt x="2911787" y="0"/>
                </a:lnTo>
                <a:lnTo>
                  <a:pt x="2911787" y="1312647"/>
                </a:lnTo>
                <a:lnTo>
                  <a:pt x="0" y="131264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4582" b="-4646"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8" name="Freeform 8"/>
          <p:cNvSpPr/>
          <p:nvPr/>
        </p:nvSpPr>
        <p:spPr>
          <a:xfrm>
            <a:off x="7945440" y="78267"/>
            <a:ext cx="1956074" cy="1936845"/>
          </a:xfrm>
          <a:custGeom>
            <a:avLst/>
            <a:gdLst/>
            <a:ahLst/>
            <a:cxnLst/>
            <a:rect l="l" t="t" r="r" b="b"/>
            <a:pathLst>
              <a:path w="1956074" h="1936845">
                <a:moveTo>
                  <a:pt x="0" y="0"/>
                </a:moveTo>
                <a:lnTo>
                  <a:pt x="1956074" y="0"/>
                </a:lnTo>
                <a:lnTo>
                  <a:pt x="1956074" y="1936845"/>
                </a:lnTo>
                <a:lnTo>
                  <a:pt x="0" y="193684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496" b="-496"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9" name="Freeform 9"/>
          <p:cNvSpPr/>
          <p:nvPr/>
        </p:nvSpPr>
        <p:spPr>
          <a:xfrm>
            <a:off x="4383401" y="1610070"/>
            <a:ext cx="11457507" cy="5464089"/>
          </a:xfrm>
          <a:custGeom>
            <a:avLst/>
            <a:gdLst/>
            <a:ahLst/>
            <a:cxnLst/>
            <a:rect l="l" t="t" r="r" b="b"/>
            <a:pathLst>
              <a:path w="11457507" h="5464089">
                <a:moveTo>
                  <a:pt x="0" y="0"/>
                </a:moveTo>
                <a:lnTo>
                  <a:pt x="11457507" y="0"/>
                </a:lnTo>
                <a:lnTo>
                  <a:pt x="11457507" y="5464089"/>
                </a:lnTo>
                <a:lnTo>
                  <a:pt x="0" y="546408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t="-1125" r="-3158" b="-1125"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10" name="Freeform 10"/>
          <p:cNvSpPr/>
          <p:nvPr/>
        </p:nvSpPr>
        <p:spPr>
          <a:xfrm rot="-804007">
            <a:off x="473418" y="884002"/>
            <a:ext cx="3104610" cy="2072327"/>
          </a:xfrm>
          <a:custGeom>
            <a:avLst/>
            <a:gdLst/>
            <a:ahLst/>
            <a:cxnLst/>
            <a:rect l="l" t="t" r="r" b="b"/>
            <a:pathLst>
              <a:path w="3104610" h="2072327">
                <a:moveTo>
                  <a:pt x="0" y="0"/>
                </a:moveTo>
                <a:lnTo>
                  <a:pt x="3104609" y="0"/>
                </a:lnTo>
                <a:lnTo>
                  <a:pt x="3104609" y="2072327"/>
                </a:lnTo>
                <a:lnTo>
                  <a:pt x="0" y="207232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11" name="Freeform 11"/>
          <p:cNvSpPr/>
          <p:nvPr/>
        </p:nvSpPr>
        <p:spPr>
          <a:xfrm rot="-731685">
            <a:off x="402970" y="5729886"/>
            <a:ext cx="3245505" cy="2166375"/>
          </a:xfrm>
          <a:custGeom>
            <a:avLst/>
            <a:gdLst/>
            <a:ahLst/>
            <a:cxnLst/>
            <a:rect l="l" t="t" r="r" b="b"/>
            <a:pathLst>
              <a:path w="3245505" h="2166375">
                <a:moveTo>
                  <a:pt x="0" y="0"/>
                </a:moveTo>
                <a:lnTo>
                  <a:pt x="3245505" y="0"/>
                </a:lnTo>
                <a:lnTo>
                  <a:pt x="3245505" y="2166375"/>
                </a:lnTo>
                <a:lnTo>
                  <a:pt x="0" y="2166375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12" name="Freeform 12"/>
          <p:cNvSpPr/>
          <p:nvPr/>
        </p:nvSpPr>
        <p:spPr>
          <a:xfrm rot="887819">
            <a:off x="569587" y="3262580"/>
            <a:ext cx="3133502" cy="2236537"/>
          </a:xfrm>
          <a:custGeom>
            <a:avLst/>
            <a:gdLst/>
            <a:ahLst/>
            <a:cxnLst/>
            <a:rect l="l" t="t" r="r" b="b"/>
            <a:pathLst>
              <a:path w="3133502" h="2236537">
                <a:moveTo>
                  <a:pt x="0" y="0"/>
                </a:moveTo>
                <a:lnTo>
                  <a:pt x="3133502" y="0"/>
                </a:lnTo>
                <a:lnTo>
                  <a:pt x="3133502" y="2236537"/>
                </a:lnTo>
                <a:lnTo>
                  <a:pt x="0" y="2236537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13" name="TextBox 13"/>
          <p:cNvSpPr txBox="1"/>
          <p:nvPr/>
        </p:nvSpPr>
        <p:spPr>
          <a:xfrm>
            <a:off x="5124730" y="7364471"/>
            <a:ext cx="10716177" cy="6640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rtl="1">
              <a:lnSpc>
                <a:spcPts val="5389"/>
              </a:lnSpc>
              <a:spcBef>
                <a:spcPct val="0"/>
              </a:spcBef>
            </a:pPr>
            <a:r>
              <a:rPr lang="he-IL" sz="3849" dirty="0">
                <a:solidFill>
                  <a:srgbClr val="276375"/>
                </a:solidFill>
                <a:cs typeface="Suez One"/>
                <a:rtl/>
              </a:rPr>
              <a:t>כ</a:t>
            </a:r>
            <a:r>
              <a:rPr lang="en-US" sz="3849" dirty="0">
                <a:solidFill>
                  <a:srgbClr val="276375"/>
                </a:solidFill>
                <a:latin typeface="Suez One"/>
              </a:rPr>
              <a:t>5%</a:t>
            </a:r>
            <a:r>
              <a:rPr lang="he-IL" sz="3849" dirty="0">
                <a:solidFill>
                  <a:srgbClr val="276375"/>
                </a:solidFill>
                <a:latin typeface="Suez One"/>
                <a:cs typeface="Suez One"/>
                <a:rtl/>
              </a:rPr>
              <a:t>- בלבד דיווחו או הגישו תלונה רשמית על המטריד.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610260" y="2143327"/>
            <a:ext cx="4582508" cy="7962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rtl="1">
              <a:lnSpc>
                <a:spcPts val="6509"/>
              </a:lnSpc>
              <a:spcBef>
                <a:spcPct val="0"/>
              </a:spcBef>
            </a:pPr>
            <a:r>
              <a:rPr lang="he-IL" sz="4649" dirty="0">
                <a:solidFill>
                  <a:srgbClr val="955C9A"/>
                </a:solidFill>
                <a:cs typeface="Suez One"/>
                <a:rtl/>
              </a:rPr>
              <a:t>דיווח על ההטרדה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תמונה שמכילה טקסט, גופן, צילום מסך, גרפיקה  התיאור נוצר באופן אוטומטי"/>
          <p:cNvSpPr/>
          <p:nvPr/>
        </p:nvSpPr>
        <p:spPr>
          <a:xfrm>
            <a:off x="895196" y="270242"/>
            <a:ext cx="3792668" cy="1516917"/>
          </a:xfrm>
          <a:custGeom>
            <a:avLst/>
            <a:gdLst/>
            <a:ahLst/>
            <a:cxnLst/>
            <a:rect l="l" t="t" r="r" b="b"/>
            <a:pathLst>
              <a:path w="3792668" h="1516917">
                <a:moveTo>
                  <a:pt x="0" y="0"/>
                </a:moveTo>
                <a:lnTo>
                  <a:pt x="3792668" y="0"/>
                </a:lnTo>
                <a:lnTo>
                  <a:pt x="3792668" y="1516916"/>
                </a:lnTo>
                <a:lnTo>
                  <a:pt x="0" y="15169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839" r="-2"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3" name="Freeform 3" descr="תמונה שמכילה טקסט, גופן, לוגו, סמל  התיאור נוצר באופן אוטומטי"/>
          <p:cNvSpPr/>
          <p:nvPr/>
        </p:nvSpPr>
        <p:spPr>
          <a:xfrm>
            <a:off x="10881548" y="8789465"/>
            <a:ext cx="3507988" cy="1497536"/>
          </a:xfrm>
          <a:custGeom>
            <a:avLst/>
            <a:gdLst/>
            <a:ahLst/>
            <a:cxnLst/>
            <a:rect l="l" t="t" r="r" b="b"/>
            <a:pathLst>
              <a:path w="3507988" h="1497536">
                <a:moveTo>
                  <a:pt x="0" y="0"/>
                </a:moveTo>
                <a:lnTo>
                  <a:pt x="3507989" y="0"/>
                </a:lnTo>
                <a:lnTo>
                  <a:pt x="3507989" y="1497535"/>
                </a:lnTo>
                <a:lnTo>
                  <a:pt x="0" y="149753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4" name="Freeform 4" descr="תמונה שמכילה טקסט, צילום מסך, גופן, גרפיקה  התיאור נוצר באופן אוטומטי"/>
          <p:cNvSpPr/>
          <p:nvPr/>
        </p:nvSpPr>
        <p:spPr>
          <a:xfrm>
            <a:off x="7819939" y="7440671"/>
            <a:ext cx="3883154" cy="3883153"/>
          </a:xfrm>
          <a:custGeom>
            <a:avLst/>
            <a:gdLst/>
            <a:ahLst/>
            <a:cxnLst/>
            <a:rect l="l" t="t" r="r" b="b"/>
            <a:pathLst>
              <a:path w="3883154" h="3883153">
                <a:moveTo>
                  <a:pt x="0" y="0"/>
                </a:moveTo>
                <a:lnTo>
                  <a:pt x="3883154" y="0"/>
                </a:lnTo>
                <a:lnTo>
                  <a:pt x="3883154" y="3883154"/>
                </a:lnTo>
                <a:lnTo>
                  <a:pt x="0" y="388315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5" name="Freeform 5" descr="תמונה שמכילה טקסט, לוגו, סמל, סימן  התיאור נוצר באופן אוטומטי"/>
          <p:cNvSpPr/>
          <p:nvPr/>
        </p:nvSpPr>
        <p:spPr>
          <a:xfrm>
            <a:off x="6716403" y="8477496"/>
            <a:ext cx="2207074" cy="1809504"/>
          </a:xfrm>
          <a:custGeom>
            <a:avLst/>
            <a:gdLst/>
            <a:ahLst/>
            <a:cxnLst/>
            <a:rect l="l" t="t" r="r" b="b"/>
            <a:pathLst>
              <a:path w="2207074" h="1809504">
                <a:moveTo>
                  <a:pt x="0" y="0"/>
                </a:moveTo>
                <a:lnTo>
                  <a:pt x="2207073" y="0"/>
                </a:lnTo>
                <a:lnTo>
                  <a:pt x="2207073" y="1809504"/>
                </a:lnTo>
                <a:lnTo>
                  <a:pt x="0" y="180950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b="-21971"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6" name="Freeform 6"/>
          <p:cNvSpPr/>
          <p:nvPr/>
        </p:nvSpPr>
        <p:spPr>
          <a:xfrm>
            <a:off x="3292815" y="7859828"/>
            <a:ext cx="3663832" cy="3356810"/>
          </a:xfrm>
          <a:custGeom>
            <a:avLst/>
            <a:gdLst/>
            <a:ahLst/>
            <a:cxnLst/>
            <a:rect l="l" t="t" r="r" b="b"/>
            <a:pathLst>
              <a:path w="3663832" h="3356810">
                <a:moveTo>
                  <a:pt x="0" y="0"/>
                </a:moveTo>
                <a:lnTo>
                  <a:pt x="3663832" y="0"/>
                </a:lnTo>
                <a:lnTo>
                  <a:pt x="3663832" y="3356809"/>
                </a:lnTo>
                <a:lnTo>
                  <a:pt x="0" y="335680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r="-29553"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7" name="Freeform 7" descr="תמונה שמכילה טקסט, גופן, לוגו, מותג  התיאור נוצר באופן אוטומטי"/>
          <p:cNvSpPr/>
          <p:nvPr/>
        </p:nvSpPr>
        <p:spPr>
          <a:xfrm>
            <a:off x="13411200" y="270242"/>
            <a:ext cx="2877439" cy="1329820"/>
          </a:xfrm>
          <a:custGeom>
            <a:avLst/>
            <a:gdLst/>
            <a:ahLst/>
            <a:cxnLst/>
            <a:rect l="l" t="t" r="r" b="b"/>
            <a:pathLst>
              <a:path w="2877439" h="1329820">
                <a:moveTo>
                  <a:pt x="0" y="0"/>
                </a:moveTo>
                <a:lnTo>
                  <a:pt x="2877438" y="0"/>
                </a:lnTo>
                <a:lnTo>
                  <a:pt x="2877438" y="1329820"/>
                </a:lnTo>
                <a:lnTo>
                  <a:pt x="0" y="132982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193" t="-4523" b="-3294"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8" name="Freeform 8"/>
          <p:cNvSpPr/>
          <p:nvPr/>
        </p:nvSpPr>
        <p:spPr>
          <a:xfrm>
            <a:off x="7819938" y="47431"/>
            <a:ext cx="2124187" cy="1975765"/>
          </a:xfrm>
          <a:custGeom>
            <a:avLst/>
            <a:gdLst/>
            <a:ahLst/>
            <a:cxnLst/>
            <a:rect l="l" t="t" r="r" b="b"/>
            <a:pathLst>
              <a:path w="2322372" h="2299542">
                <a:moveTo>
                  <a:pt x="0" y="0"/>
                </a:moveTo>
                <a:lnTo>
                  <a:pt x="2322373" y="0"/>
                </a:lnTo>
                <a:lnTo>
                  <a:pt x="2322373" y="2299542"/>
                </a:lnTo>
                <a:lnTo>
                  <a:pt x="0" y="229954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496" b="-496"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9" name="Freeform 9"/>
          <p:cNvSpPr/>
          <p:nvPr/>
        </p:nvSpPr>
        <p:spPr>
          <a:xfrm rot="-475470">
            <a:off x="494649" y="2363248"/>
            <a:ext cx="4290453" cy="2891525"/>
          </a:xfrm>
          <a:custGeom>
            <a:avLst/>
            <a:gdLst/>
            <a:ahLst/>
            <a:cxnLst/>
            <a:rect l="l" t="t" r="r" b="b"/>
            <a:pathLst>
              <a:path w="4290453" h="2891525">
                <a:moveTo>
                  <a:pt x="0" y="0"/>
                </a:moveTo>
                <a:lnTo>
                  <a:pt x="4290453" y="0"/>
                </a:lnTo>
                <a:lnTo>
                  <a:pt x="4290453" y="2891525"/>
                </a:lnTo>
                <a:lnTo>
                  <a:pt x="0" y="289152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577" r="-577"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10" name="Freeform 10"/>
          <p:cNvSpPr/>
          <p:nvPr/>
        </p:nvSpPr>
        <p:spPr>
          <a:xfrm rot="312948">
            <a:off x="499235" y="5726021"/>
            <a:ext cx="4281280" cy="2562180"/>
          </a:xfrm>
          <a:custGeom>
            <a:avLst/>
            <a:gdLst/>
            <a:ahLst/>
            <a:cxnLst/>
            <a:rect l="l" t="t" r="r" b="b"/>
            <a:pathLst>
              <a:path w="4281280" h="2562180">
                <a:moveTo>
                  <a:pt x="0" y="0"/>
                </a:moveTo>
                <a:lnTo>
                  <a:pt x="4281280" y="0"/>
                </a:lnTo>
                <a:lnTo>
                  <a:pt x="4281280" y="2562180"/>
                </a:lnTo>
                <a:lnTo>
                  <a:pt x="0" y="256218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r="-79988"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11" name="Freeform 11"/>
          <p:cNvSpPr/>
          <p:nvPr/>
        </p:nvSpPr>
        <p:spPr>
          <a:xfrm rot="443386">
            <a:off x="5923859" y="1965575"/>
            <a:ext cx="4366527" cy="2909198"/>
          </a:xfrm>
          <a:custGeom>
            <a:avLst/>
            <a:gdLst/>
            <a:ahLst/>
            <a:cxnLst/>
            <a:rect l="l" t="t" r="r" b="b"/>
            <a:pathLst>
              <a:path w="4366527" h="2909198">
                <a:moveTo>
                  <a:pt x="0" y="0"/>
                </a:moveTo>
                <a:lnTo>
                  <a:pt x="4366526" y="0"/>
                </a:lnTo>
                <a:lnTo>
                  <a:pt x="4366526" y="2909198"/>
                </a:lnTo>
                <a:lnTo>
                  <a:pt x="0" y="2909198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12" name="Freeform 12"/>
          <p:cNvSpPr/>
          <p:nvPr/>
        </p:nvSpPr>
        <p:spPr>
          <a:xfrm rot="-120372">
            <a:off x="8043422" y="5188322"/>
            <a:ext cx="4607383" cy="2591653"/>
          </a:xfrm>
          <a:custGeom>
            <a:avLst/>
            <a:gdLst/>
            <a:ahLst/>
            <a:cxnLst/>
            <a:rect l="l" t="t" r="r" b="b"/>
            <a:pathLst>
              <a:path w="4607383" h="2591653">
                <a:moveTo>
                  <a:pt x="0" y="0"/>
                </a:moveTo>
                <a:lnTo>
                  <a:pt x="4607384" y="0"/>
                </a:lnTo>
                <a:lnTo>
                  <a:pt x="4607384" y="2591653"/>
                </a:lnTo>
                <a:lnTo>
                  <a:pt x="0" y="2591653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13" name="Freeform 13"/>
          <p:cNvSpPr/>
          <p:nvPr/>
        </p:nvSpPr>
        <p:spPr>
          <a:xfrm rot="-328882">
            <a:off x="10561132" y="2431805"/>
            <a:ext cx="3439601" cy="2295934"/>
          </a:xfrm>
          <a:custGeom>
            <a:avLst/>
            <a:gdLst/>
            <a:ahLst/>
            <a:cxnLst/>
            <a:rect l="l" t="t" r="r" b="b"/>
            <a:pathLst>
              <a:path w="3439601" h="2295934">
                <a:moveTo>
                  <a:pt x="0" y="0"/>
                </a:moveTo>
                <a:lnTo>
                  <a:pt x="3439601" y="0"/>
                </a:lnTo>
                <a:lnTo>
                  <a:pt x="3439601" y="2295934"/>
                </a:lnTo>
                <a:lnTo>
                  <a:pt x="0" y="2295934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14" name="Freeform 14"/>
          <p:cNvSpPr/>
          <p:nvPr/>
        </p:nvSpPr>
        <p:spPr>
          <a:xfrm rot="317475">
            <a:off x="13920314" y="2319507"/>
            <a:ext cx="3776074" cy="2520529"/>
          </a:xfrm>
          <a:custGeom>
            <a:avLst/>
            <a:gdLst/>
            <a:ahLst/>
            <a:cxnLst/>
            <a:rect l="l" t="t" r="r" b="b"/>
            <a:pathLst>
              <a:path w="3776074" h="2520529">
                <a:moveTo>
                  <a:pt x="0" y="0"/>
                </a:moveTo>
                <a:lnTo>
                  <a:pt x="3776074" y="0"/>
                </a:lnTo>
                <a:lnTo>
                  <a:pt x="3776074" y="2520530"/>
                </a:lnTo>
                <a:lnTo>
                  <a:pt x="0" y="2520530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15" name="Freeform 15"/>
          <p:cNvSpPr/>
          <p:nvPr/>
        </p:nvSpPr>
        <p:spPr>
          <a:xfrm rot="-597168">
            <a:off x="12875943" y="4883924"/>
            <a:ext cx="4268716" cy="3153514"/>
          </a:xfrm>
          <a:custGeom>
            <a:avLst/>
            <a:gdLst/>
            <a:ahLst/>
            <a:cxnLst/>
            <a:rect l="l" t="t" r="r" b="b"/>
            <a:pathLst>
              <a:path w="4268716" h="3153514">
                <a:moveTo>
                  <a:pt x="0" y="0"/>
                </a:moveTo>
                <a:lnTo>
                  <a:pt x="4268716" y="0"/>
                </a:lnTo>
                <a:lnTo>
                  <a:pt x="4268716" y="3153514"/>
                </a:lnTo>
                <a:lnTo>
                  <a:pt x="0" y="3153514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16" name="Freeform 16"/>
          <p:cNvSpPr/>
          <p:nvPr/>
        </p:nvSpPr>
        <p:spPr>
          <a:xfrm rot="-749655">
            <a:off x="5070984" y="4550463"/>
            <a:ext cx="2545366" cy="3820437"/>
          </a:xfrm>
          <a:custGeom>
            <a:avLst/>
            <a:gdLst/>
            <a:ahLst/>
            <a:cxnLst/>
            <a:rect l="l" t="t" r="r" b="b"/>
            <a:pathLst>
              <a:path w="2545366" h="3820437">
                <a:moveTo>
                  <a:pt x="0" y="0"/>
                </a:moveTo>
                <a:lnTo>
                  <a:pt x="2545366" y="0"/>
                </a:lnTo>
                <a:lnTo>
                  <a:pt x="2545366" y="3820437"/>
                </a:lnTo>
                <a:lnTo>
                  <a:pt x="0" y="3820437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תמונה שמכילה טקסט, גופן, צילום מסך, גרפיקה  התיאור נוצר באופן אוטומטי"/>
          <p:cNvSpPr/>
          <p:nvPr/>
        </p:nvSpPr>
        <p:spPr>
          <a:xfrm>
            <a:off x="1028700" y="403475"/>
            <a:ext cx="3126435" cy="1250450"/>
          </a:xfrm>
          <a:custGeom>
            <a:avLst/>
            <a:gdLst/>
            <a:ahLst/>
            <a:cxnLst/>
            <a:rect l="l" t="t" r="r" b="b"/>
            <a:pathLst>
              <a:path w="3126435" h="1250450">
                <a:moveTo>
                  <a:pt x="0" y="0"/>
                </a:moveTo>
                <a:lnTo>
                  <a:pt x="3126435" y="0"/>
                </a:lnTo>
                <a:lnTo>
                  <a:pt x="3126435" y="1250450"/>
                </a:lnTo>
                <a:lnTo>
                  <a:pt x="0" y="12504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839" r="-2"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3" name="Freeform 3" descr="תמונה שמכילה טקסט, גופן, לוגו, סמל  התיאור נוצר באופן אוטומטי"/>
          <p:cNvSpPr/>
          <p:nvPr/>
        </p:nvSpPr>
        <p:spPr>
          <a:xfrm>
            <a:off x="11860221" y="8633480"/>
            <a:ext cx="3507988" cy="1497536"/>
          </a:xfrm>
          <a:custGeom>
            <a:avLst/>
            <a:gdLst/>
            <a:ahLst/>
            <a:cxnLst/>
            <a:rect l="l" t="t" r="r" b="b"/>
            <a:pathLst>
              <a:path w="3507988" h="1497536">
                <a:moveTo>
                  <a:pt x="0" y="0"/>
                </a:moveTo>
                <a:lnTo>
                  <a:pt x="3507989" y="0"/>
                </a:lnTo>
                <a:lnTo>
                  <a:pt x="3507989" y="1497536"/>
                </a:lnTo>
                <a:lnTo>
                  <a:pt x="0" y="14975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4" name="Freeform 4" descr="תמונה שמכילה טקסט, צילום מסך, גופן, גרפיקה  התיאור נוצר באופן אוטומטי"/>
          <p:cNvSpPr/>
          <p:nvPr/>
        </p:nvSpPr>
        <p:spPr>
          <a:xfrm>
            <a:off x="9005867" y="7440671"/>
            <a:ext cx="3883154" cy="3883153"/>
          </a:xfrm>
          <a:custGeom>
            <a:avLst/>
            <a:gdLst/>
            <a:ahLst/>
            <a:cxnLst/>
            <a:rect l="l" t="t" r="r" b="b"/>
            <a:pathLst>
              <a:path w="3883154" h="3883153">
                <a:moveTo>
                  <a:pt x="0" y="0"/>
                </a:moveTo>
                <a:lnTo>
                  <a:pt x="3883153" y="0"/>
                </a:lnTo>
                <a:lnTo>
                  <a:pt x="3883153" y="3883154"/>
                </a:lnTo>
                <a:lnTo>
                  <a:pt x="0" y="388315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5" name="Freeform 5" descr="תמונה שמכילה טקסט, לוגו, סמל, סימן  התיאור נוצר באופן אוטומטי"/>
          <p:cNvSpPr/>
          <p:nvPr/>
        </p:nvSpPr>
        <p:spPr>
          <a:xfrm>
            <a:off x="8040463" y="8477496"/>
            <a:ext cx="2207074" cy="1809504"/>
          </a:xfrm>
          <a:custGeom>
            <a:avLst/>
            <a:gdLst/>
            <a:ahLst/>
            <a:cxnLst/>
            <a:rect l="l" t="t" r="r" b="b"/>
            <a:pathLst>
              <a:path w="2207074" h="1809504">
                <a:moveTo>
                  <a:pt x="0" y="0"/>
                </a:moveTo>
                <a:lnTo>
                  <a:pt x="2207074" y="0"/>
                </a:lnTo>
                <a:lnTo>
                  <a:pt x="2207074" y="1809504"/>
                </a:lnTo>
                <a:lnTo>
                  <a:pt x="0" y="180950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b="-21971"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6" name="Freeform 6"/>
          <p:cNvSpPr/>
          <p:nvPr/>
        </p:nvSpPr>
        <p:spPr>
          <a:xfrm>
            <a:off x="4884487" y="7703843"/>
            <a:ext cx="3663832" cy="3356810"/>
          </a:xfrm>
          <a:custGeom>
            <a:avLst/>
            <a:gdLst/>
            <a:ahLst/>
            <a:cxnLst/>
            <a:rect l="l" t="t" r="r" b="b"/>
            <a:pathLst>
              <a:path w="3663832" h="3356810">
                <a:moveTo>
                  <a:pt x="0" y="0"/>
                </a:moveTo>
                <a:lnTo>
                  <a:pt x="3663831" y="0"/>
                </a:lnTo>
                <a:lnTo>
                  <a:pt x="3663831" y="3356810"/>
                </a:lnTo>
                <a:lnTo>
                  <a:pt x="0" y="335681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r="-29553"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7" name="Freeform 7" descr="תמונה שמכילה טקסט, גופן, לוגו, מותג  התיאור נוצר באופן אוטומטי"/>
          <p:cNvSpPr/>
          <p:nvPr/>
        </p:nvSpPr>
        <p:spPr>
          <a:xfrm>
            <a:off x="14174697" y="361115"/>
            <a:ext cx="2867784" cy="1292810"/>
          </a:xfrm>
          <a:custGeom>
            <a:avLst/>
            <a:gdLst/>
            <a:ahLst/>
            <a:cxnLst/>
            <a:rect l="l" t="t" r="r" b="b"/>
            <a:pathLst>
              <a:path w="2867784" h="1292810">
                <a:moveTo>
                  <a:pt x="0" y="0"/>
                </a:moveTo>
                <a:lnTo>
                  <a:pt x="2867784" y="0"/>
                </a:lnTo>
                <a:lnTo>
                  <a:pt x="2867784" y="1292810"/>
                </a:lnTo>
                <a:lnTo>
                  <a:pt x="0" y="129281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4582" b="-4646"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8" name="Freeform 8"/>
          <p:cNvSpPr/>
          <p:nvPr/>
        </p:nvSpPr>
        <p:spPr>
          <a:xfrm>
            <a:off x="-181410" y="909953"/>
            <a:ext cx="13795626" cy="7971956"/>
          </a:xfrm>
          <a:custGeom>
            <a:avLst/>
            <a:gdLst/>
            <a:ahLst/>
            <a:cxnLst/>
            <a:rect l="l" t="t" r="r" b="b"/>
            <a:pathLst>
              <a:path w="13795626" h="7971956">
                <a:moveTo>
                  <a:pt x="0" y="0"/>
                </a:moveTo>
                <a:lnTo>
                  <a:pt x="13795625" y="0"/>
                </a:lnTo>
                <a:lnTo>
                  <a:pt x="13795625" y="7971956"/>
                </a:lnTo>
                <a:lnTo>
                  <a:pt x="0" y="797195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9" name="TextBox 9"/>
          <p:cNvSpPr txBox="1"/>
          <p:nvPr/>
        </p:nvSpPr>
        <p:spPr>
          <a:xfrm>
            <a:off x="11081858" y="1635702"/>
            <a:ext cx="6177442" cy="20066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rtl="1">
              <a:lnSpc>
                <a:spcPts val="8049"/>
              </a:lnSpc>
              <a:spcBef>
                <a:spcPct val="0"/>
              </a:spcBef>
            </a:pPr>
            <a:r>
              <a:rPr lang="he-IL" sz="5749">
                <a:solidFill>
                  <a:srgbClr val="276375"/>
                </a:solidFill>
                <a:latin typeface="Suez One"/>
                <a:cs typeface="Suez One"/>
                <a:rtl/>
              </a:rPr>
              <a:t>הפתרון: אפליקצית צעקה שקטה</a:t>
            </a:r>
          </a:p>
        </p:txBody>
      </p:sp>
      <p:sp>
        <p:nvSpPr>
          <p:cNvPr id="10" name="Freeform 10"/>
          <p:cNvSpPr/>
          <p:nvPr/>
        </p:nvSpPr>
        <p:spPr>
          <a:xfrm>
            <a:off x="8323602" y="40315"/>
            <a:ext cx="2197775" cy="2176170"/>
          </a:xfrm>
          <a:custGeom>
            <a:avLst/>
            <a:gdLst/>
            <a:ahLst/>
            <a:cxnLst/>
            <a:rect l="l" t="t" r="r" b="b"/>
            <a:pathLst>
              <a:path w="2197775" h="2176170">
                <a:moveTo>
                  <a:pt x="0" y="0"/>
                </a:moveTo>
                <a:lnTo>
                  <a:pt x="2197776" y="0"/>
                </a:lnTo>
                <a:lnTo>
                  <a:pt x="2197776" y="2176169"/>
                </a:lnTo>
                <a:lnTo>
                  <a:pt x="0" y="217616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t="-496" b="-496"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11" name="Freeform 11"/>
          <p:cNvSpPr/>
          <p:nvPr/>
        </p:nvSpPr>
        <p:spPr>
          <a:xfrm rot="719127">
            <a:off x="12812444" y="3603883"/>
            <a:ext cx="2724507" cy="4240478"/>
          </a:xfrm>
          <a:custGeom>
            <a:avLst/>
            <a:gdLst/>
            <a:ahLst/>
            <a:cxnLst/>
            <a:rect l="l" t="t" r="r" b="b"/>
            <a:pathLst>
              <a:path w="2724507" h="4240478">
                <a:moveTo>
                  <a:pt x="0" y="0"/>
                </a:moveTo>
                <a:lnTo>
                  <a:pt x="2724506" y="0"/>
                </a:lnTo>
                <a:lnTo>
                  <a:pt x="2724506" y="4240477"/>
                </a:lnTo>
                <a:lnTo>
                  <a:pt x="0" y="424047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תמונה שמכילה טקסט, גופן, צילום מסך, גרפיקה  התיאור נוצר באופן אוטומטי"/>
          <p:cNvSpPr/>
          <p:nvPr/>
        </p:nvSpPr>
        <p:spPr>
          <a:xfrm>
            <a:off x="1625641" y="135220"/>
            <a:ext cx="4073968" cy="1629426"/>
          </a:xfrm>
          <a:custGeom>
            <a:avLst/>
            <a:gdLst/>
            <a:ahLst/>
            <a:cxnLst/>
            <a:rect l="l" t="t" r="r" b="b"/>
            <a:pathLst>
              <a:path w="4073968" h="1629426">
                <a:moveTo>
                  <a:pt x="0" y="0"/>
                </a:moveTo>
                <a:lnTo>
                  <a:pt x="4073968" y="0"/>
                </a:lnTo>
                <a:lnTo>
                  <a:pt x="4073968" y="1629426"/>
                </a:lnTo>
                <a:lnTo>
                  <a:pt x="0" y="16294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839" r="-2"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3" name="Freeform 3" descr="תמונה שמכילה טקסט, גופן, לוגו, סמל  התיאור נוצר באופן אוטומטי"/>
          <p:cNvSpPr/>
          <p:nvPr/>
        </p:nvSpPr>
        <p:spPr>
          <a:xfrm>
            <a:off x="10001344" y="8764663"/>
            <a:ext cx="3507988" cy="1497536"/>
          </a:xfrm>
          <a:custGeom>
            <a:avLst/>
            <a:gdLst/>
            <a:ahLst/>
            <a:cxnLst/>
            <a:rect l="l" t="t" r="r" b="b"/>
            <a:pathLst>
              <a:path w="3507988" h="1497536">
                <a:moveTo>
                  <a:pt x="0" y="0"/>
                </a:moveTo>
                <a:lnTo>
                  <a:pt x="3507988" y="0"/>
                </a:lnTo>
                <a:lnTo>
                  <a:pt x="3507988" y="1497535"/>
                </a:lnTo>
                <a:lnTo>
                  <a:pt x="0" y="149753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4" name="Freeform 4" descr="תמונה שמכילה טקסט, צילום מסך, גופן, גרפיקה  התיאור נוצר באופן אוטומטי"/>
          <p:cNvSpPr/>
          <p:nvPr/>
        </p:nvSpPr>
        <p:spPr>
          <a:xfrm>
            <a:off x="6993617" y="7415869"/>
            <a:ext cx="3883154" cy="3883153"/>
          </a:xfrm>
          <a:custGeom>
            <a:avLst/>
            <a:gdLst/>
            <a:ahLst/>
            <a:cxnLst/>
            <a:rect l="l" t="t" r="r" b="b"/>
            <a:pathLst>
              <a:path w="3883154" h="3883153">
                <a:moveTo>
                  <a:pt x="0" y="0"/>
                </a:moveTo>
                <a:lnTo>
                  <a:pt x="3883154" y="0"/>
                </a:lnTo>
                <a:lnTo>
                  <a:pt x="3883154" y="3883154"/>
                </a:lnTo>
                <a:lnTo>
                  <a:pt x="0" y="388315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5" name="Freeform 5" descr="תמונה שמכילה טקסט, לוגו, סמל, סימן  התיאור נוצר באופן אוטומטי"/>
          <p:cNvSpPr/>
          <p:nvPr/>
        </p:nvSpPr>
        <p:spPr>
          <a:xfrm>
            <a:off x="6091471" y="8452694"/>
            <a:ext cx="2207074" cy="1809504"/>
          </a:xfrm>
          <a:custGeom>
            <a:avLst/>
            <a:gdLst/>
            <a:ahLst/>
            <a:cxnLst/>
            <a:rect l="l" t="t" r="r" b="b"/>
            <a:pathLst>
              <a:path w="2207074" h="1809504">
                <a:moveTo>
                  <a:pt x="0" y="0"/>
                </a:moveTo>
                <a:lnTo>
                  <a:pt x="2207074" y="0"/>
                </a:lnTo>
                <a:lnTo>
                  <a:pt x="2207074" y="1809504"/>
                </a:lnTo>
                <a:lnTo>
                  <a:pt x="0" y="180950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b="-21971"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6" name="Freeform 6"/>
          <p:cNvSpPr/>
          <p:nvPr/>
        </p:nvSpPr>
        <p:spPr>
          <a:xfrm>
            <a:off x="2667884" y="7835026"/>
            <a:ext cx="3663832" cy="3356810"/>
          </a:xfrm>
          <a:custGeom>
            <a:avLst/>
            <a:gdLst/>
            <a:ahLst/>
            <a:cxnLst/>
            <a:rect l="l" t="t" r="r" b="b"/>
            <a:pathLst>
              <a:path w="3663832" h="3356810">
                <a:moveTo>
                  <a:pt x="0" y="0"/>
                </a:moveTo>
                <a:lnTo>
                  <a:pt x="3663832" y="0"/>
                </a:lnTo>
                <a:lnTo>
                  <a:pt x="3663832" y="3356809"/>
                </a:lnTo>
                <a:lnTo>
                  <a:pt x="0" y="335680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r="-29553"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7" name="Freeform 7" descr="תמונה שמכילה טקסט, גופן, לוגו, מותג  התיאור נוצר באופן אוטומטי"/>
          <p:cNvSpPr/>
          <p:nvPr/>
        </p:nvSpPr>
        <p:spPr>
          <a:xfrm>
            <a:off x="12766216" y="207232"/>
            <a:ext cx="2911787" cy="1312647"/>
          </a:xfrm>
          <a:custGeom>
            <a:avLst/>
            <a:gdLst/>
            <a:ahLst/>
            <a:cxnLst/>
            <a:rect l="l" t="t" r="r" b="b"/>
            <a:pathLst>
              <a:path w="2911787" h="1312647">
                <a:moveTo>
                  <a:pt x="0" y="0"/>
                </a:moveTo>
                <a:lnTo>
                  <a:pt x="2911787" y="0"/>
                </a:lnTo>
                <a:lnTo>
                  <a:pt x="2911787" y="1312646"/>
                </a:lnTo>
                <a:lnTo>
                  <a:pt x="0" y="131264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4582" b="-4646"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8" name="Freeform 8"/>
          <p:cNvSpPr/>
          <p:nvPr/>
        </p:nvSpPr>
        <p:spPr>
          <a:xfrm>
            <a:off x="8298545" y="40943"/>
            <a:ext cx="2085364" cy="1866880"/>
          </a:xfrm>
          <a:custGeom>
            <a:avLst/>
            <a:gdLst/>
            <a:ahLst/>
            <a:cxnLst/>
            <a:rect l="l" t="t" r="r" b="b"/>
            <a:pathLst>
              <a:path w="2230509" h="2208582">
                <a:moveTo>
                  <a:pt x="0" y="0"/>
                </a:moveTo>
                <a:lnTo>
                  <a:pt x="2230509" y="0"/>
                </a:lnTo>
                <a:lnTo>
                  <a:pt x="2230509" y="2208582"/>
                </a:lnTo>
                <a:lnTo>
                  <a:pt x="0" y="220858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496" b="-496"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9" name="Freeform 9"/>
          <p:cNvSpPr/>
          <p:nvPr/>
        </p:nvSpPr>
        <p:spPr>
          <a:xfrm>
            <a:off x="3423461" y="3115537"/>
            <a:ext cx="674019" cy="667898"/>
          </a:xfrm>
          <a:custGeom>
            <a:avLst/>
            <a:gdLst/>
            <a:ahLst/>
            <a:cxnLst/>
            <a:rect l="l" t="t" r="r" b="b"/>
            <a:pathLst>
              <a:path w="674019" h="667898">
                <a:moveTo>
                  <a:pt x="0" y="0"/>
                </a:moveTo>
                <a:lnTo>
                  <a:pt x="674019" y="0"/>
                </a:lnTo>
                <a:lnTo>
                  <a:pt x="674019" y="667898"/>
                </a:lnTo>
                <a:lnTo>
                  <a:pt x="0" y="66789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10" name="Freeform 10"/>
          <p:cNvSpPr/>
          <p:nvPr/>
        </p:nvSpPr>
        <p:spPr>
          <a:xfrm>
            <a:off x="11158643" y="4078270"/>
            <a:ext cx="2914492" cy="837916"/>
          </a:xfrm>
          <a:custGeom>
            <a:avLst/>
            <a:gdLst/>
            <a:ahLst/>
            <a:cxnLst/>
            <a:rect l="l" t="t" r="r" b="b"/>
            <a:pathLst>
              <a:path w="2914492" h="837916">
                <a:moveTo>
                  <a:pt x="0" y="0"/>
                </a:moveTo>
                <a:lnTo>
                  <a:pt x="2914491" y="0"/>
                </a:lnTo>
                <a:lnTo>
                  <a:pt x="2914491" y="837916"/>
                </a:lnTo>
                <a:lnTo>
                  <a:pt x="0" y="83791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11" name="Freeform 11"/>
          <p:cNvSpPr/>
          <p:nvPr/>
        </p:nvSpPr>
        <p:spPr>
          <a:xfrm rot="-9173535">
            <a:off x="5050063" y="3045843"/>
            <a:ext cx="2476354" cy="1365090"/>
          </a:xfrm>
          <a:custGeom>
            <a:avLst/>
            <a:gdLst/>
            <a:ahLst/>
            <a:cxnLst/>
            <a:rect l="l" t="t" r="r" b="b"/>
            <a:pathLst>
              <a:path w="2476354" h="1365090">
                <a:moveTo>
                  <a:pt x="0" y="0"/>
                </a:moveTo>
                <a:lnTo>
                  <a:pt x="2476354" y="0"/>
                </a:lnTo>
                <a:lnTo>
                  <a:pt x="2476354" y="1365090"/>
                </a:lnTo>
                <a:lnTo>
                  <a:pt x="0" y="136509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12" name="Freeform 12"/>
          <p:cNvSpPr/>
          <p:nvPr/>
        </p:nvSpPr>
        <p:spPr>
          <a:xfrm rot="2386670">
            <a:off x="4435338" y="5436589"/>
            <a:ext cx="2528542" cy="2492721"/>
          </a:xfrm>
          <a:custGeom>
            <a:avLst/>
            <a:gdLst/>
            <a:ahLst/>
            <a:cxnLst/>
            <a:rect l="l" t="t" r="r" b="b"/>
            <a:pathLst>
              <a:path w="2528542" h="2492721">
                <a:moveTo>
                  <a:pt x="0" y="0"/>
                </a:moveTo>
                <a:lnTo>
                  <a:pt x="2528542" y="0"/>
                </a:lnTo>
                <a:lnTo>
                  <a:pt x="2528542" y="2492721"/>
                </a:lnTo>
                <a:lnTo>
                  <a:pt x="0" y="2492721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13" name="Freeform 13"/>
          <p:cNvSpPr/>
          <p:nvPr/>
        </p:nvSpPr>
        <p:spPr>
          <a:xfrm rot="-4996740">
            <a:off x="11210672" y="5544344"/>
            <a:ext cx="1413542" cy="2094137"/>
          </a:xfrm>
          <a:custGeom>
            <a:avLst/>
            <a:gdLst/>
            <a:ahLst/>
            <a:cxnLst/>
            <a:rect l="l" t="t" r="r" b="b"/>
            <a:pathLst>
              <a:path w="1413542" h="2094137">
                <a:moveTo>
                  <a:pt x="0" y="0"/>
                </a:moveTo>
                <a:lnTo>
                  <a:pt x="1413542" y="0"/>
                </a:lnTo>
                <a:lnTo>
                  <a:pt x="1413542" y="2094136"/>
                </a:lnTo>
                <a:lnTo>
                  <a:pt x="0" y="2094136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14" name="Freeform 14"/>
          <p:cNvSpPr/>
          <p:nvPr/>
        </p:nvSpPr>
        <p:spPr>
          <a:xfrm rot="-76806">
            <a:off x="5575264" y="166431"/>
            <a:ext cx="6659371" cy="7396118"/>
          </a:xfrm>
          <a:custGeom>
            <a:avLst/>
            <a:gdLst/>
            <a:ahLst/>
            <a:cxnLst/>
            <a:rect l="l" t="t" r="r" b="b"/>
            <a:pathLst>
              <a:path w="6659371" h="7396118">
                <a:moveTo>
                  <a:pt x="0" y="0"/>
                </a:moveTo>
                <a:lnTo>
                  <a:pt x="6659370" y="0"/>
                </a:lnTo>
                <a:lnTo>
                  <a:pt x="6659370" y="7396118"/>
                </a:lnTo>
                <a:lnTo>
                  <a:pt x="0" y="7396118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 t="-3158" b="-3158"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15" name="Freeform 15"/>
          <p:cNvSpPr/>
          <p:nvPr/>
        </p:nvSpPr>
        <p:spPr>
          <a:xfrm>
            <a:off x="2151392" y="6118671"/>
            <a:ext cx="1487755" cy="1487755"/>
          </a:xfrm>
          <a:custGeom>
            <a:avLst/>
            <a:gdLst/>
            <a:ahLst/>
            <a:cxnLst/>
            <a:rect l="l" t="t" r="r" b="b"/>
            <a:pathLst>
              <a:path w="1487755" h="1487755">
                <a:moveTo>
                  <a:pt x="0" y="0"/>
                </a:moveTo>
                <a:lnTo>
                  <a:pt x="1487755" y="0"/>
                </a:lnTo>
                <a:lnTo>
                  <a:pt x="1487755" y="1487755"/>
                </a:lnTo>
                <a:lnTo>
                  <a:pt x="0" y="1487755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16" name="Freeform 16"/>
          <p:cNvSpPr/>
          <p:nvPr/>
        </p:nvSpPr>
        <p:spPr>
          <a:xfrm>
            <a:off x="14073134" y="5993419"/>
            <a:ext cx="1446448" cy="1446448"/>
          </a:xfrm>
          <a:custGeom>
            <a:avLst/>
            <a:gdLst/>
            <a:ahLst/>
            <a:cxnLst/>
            <a:rect l="l" t="t" r="r" b="b"/>
            <a:pathLst>
              <a:path w="1446448" h="1446448">
                <a:moveTo>
                  <a:pt x="0" y="0"/>
                </a:moveTo>
                <a:lnTo>
                  <a:pt x="1446449" y="0"/>
                </a:lnTo>
                <a:lnTo>
                  <a:pt x="1446449" y="1446448"/>
                </a:lnTo>
                <a:lnTo>
                  <a:pt x="0" y="1446448"/>
                </a:lnTo>
                <a:lnTo>
                  <a:pt x="0" y="0"/>
                </a:lnTo>
                <a:close/>
              </a:path>
            </a:pathLst>
          </a:custGeom>
          <a:blipFill>
            <a:blip r:embed="rId21"/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17" name="Freeform 17"/>
          <p:cNvSpPr/>
          <p:nvPr/>
        </p:nvSpPr>
        <p:spPr>
          <a:xfrm>
            <a:off x="14389571" y="2029746"/>
            <a:ext cx="1587940" cy="1578431"/>
          </a:xfrm>
          <a:custGeom>
            <a:avLst/>
            <a:gdLst/>
            <a:ahLst/>
            <a:cxnLst/>
            <a:rect l="l" t="t" r="r" b="b"/>
            <a:pathLst>
              <a:path w="1587940" h="1578431">
                <a:moveTo>
                  <a:pt x="0" y="0"/>
                </a:moveTo>
                <a:lnTo>
                  <a:pt x="1587940" y="0"/>
                </a:lnTo>
                <a:lnTo>
                  <a:pt x="1587940" y="1578431"/>
                </a:lnTo>
                <a:lnTo>
                  <a:pt x="0" y="1578431"/>
                </a:lnTo>
                <a:lnTo>
                  <a:pt x="0" y="0"/>
                </a:lnTo>
                <a:close/>
              </a:path>
            </a:pathLst>
          </a:custGeom>
          <a:blipFill>
            <a:blip r:embed="rId22"/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18" name="TextBox 18"/>
          <p:cNvSpPr txBox="1"/>
          <p:nvPr/>
        </p:nvSpPr>
        <p:spPr>
          <a:xfrm>
            <a:off x="806823" y="7368301"/>
            <a:ext cx="4111950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rtl="1">
              <a:lnSpc>
                <a:spcPts val="3600"/>
              </a:lnSpc>
            </a:pPr>
            <a:r>
              <a:rPr lang="he-IL" sz="3000" spc="-9">
                <a:solidFill>
                  <a:srgbClr val="276375"/>
                </a:solidFill>
                <a:cs typeface="Tex Gyre Termes"/>
                <a:rtl/>
              </a:rPr>
              <a:t>שליחת התראות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693168" y="4006318"/>
            <a:ext cx="3891959" cy="9747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rtl="1">
              <a:lnSpc>
                <a:spcPts val="3875"/>
              </a:lnSpc>
            </a:pPr>
            <a:r>
              <a:rPr lang="he-IL" sz="3229" spc="-10">
                <a:solidFill>
                  <a:srgbClr val="276375"/>
                </a:solidFill>
                <a:cs typeface="Tex Gyre Termes"/>
                <a:rtl/>
              </a:rPr>
              <a:t>אינטרקציה עם מכשירים חכמים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6956647" y="1907824"/>
            <a:ext cx="5796155" cy="7893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rtl="1">
              <a:lnSpc>
                <a:spcPts val="6405"/>
              </a:lnSpc>
              <a:spcBef>
                <a:spcPct val="0"/>
              </a:spcBef>
            </a:pPr>
            <a:r>
              <a:rPr lang="he-IL" sz="4575">
                <a:solidFill>
                  <a:srgbClr val="955C9A"/>
                </a:solidFill>
                <a:latin typeface="Dashen"/>
                <a:cs typeface="Dashen"/>
                <a:rtl/>
              </a:rPr>
              <a:t>טכנולוגיה בהעדר קליטה!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2891125" y="3608177"/>
            <a:ext cx="4867745" cy="5126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rtl="1">
              <a:lnSpc>
                <a:spcPts val="4036"/>
              </a:lnSpc>
            </a:pPr>
            <a:r>
              <a:rPr lang="he-IL" sz="3363" spc="-10">
                <a:solidFill>
                  <a:srgbClr val="276375"/>
                </a:solidFill>
                <a:cs typeface="Tex Gyre Termes"/>
                <a:rtl/>
              </a:rPr>
              <a:t>הקלטת שמע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3040032" y="7521746"/>
            <a:ext cx="3554400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rtl="1">
              <a:lnSpc>
                <a:spcPts val="3600"/>
              </a:lnSpc>
            </a:pPr>
            <a:r>
              <a:rPr lang="he-IL" sz="3000" spc="-9">
                <a:solidFill>
                  <a:srgbClr val="276375"/>
                </a:solidFill>
                <a:cs typeface="Tex Gyre Termes"/>
                <a:rtl/>
              </a:rPr>
              <a:t>זיהוי קול משתמש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תמונה שמכילה טקסט, גופן, צילום מסך, גרפיקה  התיאור נוצר באופן אוטומטי"/>
          <p:cNvSpPr/>
          <p:nvPr/>
        </p:nvSpPr>
        <p:spPr>
          <a:xfrm>
            <a:off x="10954462" y="64079"/>
            <a:ext cx="3387002" cy="1409116"/>
          </a:xfrm>
          <a:custGeom>
            <a:avLst/>
            <a:gdLst/>
            <a:ahLst/>
            <a:cxnLst/>
            <a:rect l="l" t="t" r="r" b="b"/>
            <a:pathLst>
              <a:path w="3387002" h="1409116">
                <a:moveTo>
                  <a:pt x="0" y="0"/>
                </a:moveTo>
                <a:lnTo>
                  <a:pt x="3387002" y="0"/>
                </a:lnTo>
                <a:lnTo>
                  <a:pt x="3387002" y="1409116"/>
                </a:lnTo>
                <a:lnTo>
                  <a:pt x="0" y="14091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043" r="-2011"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3" name="Freeform 3" descr="תמונה שמכילה טקסט, גופן, לוגו, סמל  התיאור נוצר באופן אוטומטי"/>
          <p:cNvSpPr/>
          <p:nvPr/>
        </p:nvSpPr>
        <p:spPr>
          <a:xfrm>
            <a:off x="11649531" y="8789465"/>
            <a:ext cx="3507988" cy="1497536"/>
          </a:xfrm>
          <a:custGeom>
            <a:avLst/>
            <a:gdLst/>
            <a:ahLst/>
            <a:cxnLst/>
            <a:rect l="l" t="t" r="r" b="b"/>
            <a:pathLst>
              <a:path w="3507988" h="1497536">
                <a:moveTo>
                  <a:pt x="0" y="0"/>
                </a:moveTo>
                <a:lnTo>
                  <a:pt x="3507989" y="0"/>
                </a:lnTo>
                <a:lnTo>
                  <a:pt x="3507989" y="1497535"/>
                </a:lnTo>
                <a:lnTo>
                  <a:pt x="0" y="149753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4" name="Freeform 4" descr="תמונה שמכילה טקסט, צילום מסך, גופן, גרפיקה  התיאור נוצר באופן אוטומטי"/>
          <p:cNvSpPr/>
          <p:nvPr/>
        </p:nvSpPr>
        <p:spPr>
          <a:xfrm>
            <a:off x="8923476" y="7440671"/>
            <a:ext cx="3883154" cy="3883153"/>
          </a:xfrm>
          <a:custGeom>
            <a:avLst/>
            <a:gdLst/>
            <a:ahLst/>
            <a:cxnLst/>
            <a:rect l="l" t="t" r="r" b="b"/>
            <a:pathLst>
              <a:path w="3883154" h="3883153">
                <a:moveTo>
                  <a:pt x="0" y="0"/>
                </a:moveTo>
                <a:lnTo>
                  <a:pt x="3883154" y="0"/>
                </a:lnTo>
                <a:lnTo>
                  <a:pt x="3883154" y="3883154"/>
                </a:lnTo>
                <a:lnTo>
                  <a:pt x="0" y="388315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5" name="Freeform 5" descr="תמונה שמכילה טקסט, לוגו, סמל, סימן  התיאור נוצר באופן אוטומטי"/>
          <p:cNvSpPr/>
          <p:nvPr/>
        </p:nvSpPr>
        <p:spPr>
          <a:xfrm>
            <a:off x="8040463" y="8477496"/>
            <a:ext cx="2207074" cy="1809504"/>
          </a:xfrm>
          <a:custGeom>
            <a:avLst/>
            <a:gdLst/>
            <a:ahLst/>
            <a:cxnLst/>
            <a:rect l="l" t="t" r="r" b="b"/>
            <a:pathLst>
              <a:path w="2207074" h="1809504">
                <a:moveTo>
                  <a:pt x="0" y="0"/>
                </a:moveTo>
                <a:lnTo>
                  <a:pt x="2207074" y="0"/>
                </a:lnTo>
                <a:lnTo>
                  <a:pt x="2207074" y="1809504"/>
                </a:lnTo>
                <a:lnTo>
                  <a:pt x="0" y="180950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b="-21971"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6" name="Freeform 6"/>
          <p:cNvSpPr/>
          <p:nvPr/>
        </p:nvSpPr>
        <p:spPr>
          <a:xfrm>
            <a:off x="4652436" y="7703843"/>
            <a:ext cx="3663832" cy="3356810"/>
          </a:xfrm>
          <a:custGeom>
            <a:avLst/>
            <a:gdLst/>
            <a:ahLst/>
            <a:cxnLst/>
            <a:rect l="l" t="t" r="r" b="b"/>
            <a:pathLst>
              <a:path w="3663832" h="3356810">
                <a:moveTo>
                  <a:pt x="0" y="0"/>
                </a:moveTo>
                <a:lnTo>
                  <a:pt x="3663832" y="0"/>
                </a:lnTo>
                <a:lnTo>
                  <a:pt x="3663832" y="3356810"/>
                </a:lnTo>
                <a:lnTo>
                  <a:pt x="0" y="335681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r="-29553"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7" name="Freeform 7" descr="תמונה שמכילה טקסט, גופן, לוגו, מותג  התיאור נוצר באופן אוטומטי"/>
          <p:cNvSpPr/>
          <p:nvPr/>
        </p:nvSpPr>
        <p:spPr>
          <a:xfrm>
            <a:off x="4893162" y="85167"/>
            <a:ext cx="2911787" cy="1312647"/>
          </a:xfrm>
          <a:custGeom>
            <a:avLst/>
            <a:gdLst/>
            <a:ahLst/>
            <a:cxnLst/>
            <a:rect l="l" t="t" r="r" b="b"/>
            <a:pathLst>
              <a:path w="2911787" h="1312647">
                <a:moveTo>
                  <a:pt x="0" y="0"/>
                </a:moveTo>
                <a:lnTo>
                  <a:pt x="2911787" y="0"/>
                </a:lnTo>
                <a:lnTo>
                  <a:pt x="2911787" y="1312647"/>
                </a:lnTo>
                <a:lnTo>
                  <a:pt x="0" y="131264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4582" b="-4646"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8" name="Freeform 8"/>
          <p:cNvSpPr/>
          <p:nvPr/>
        </p:nvSpPr>
        <p:spPr>
          <a:xfrm>
            <a:off x="8188251" y="19281"/>
            <a:ext cx="1620069" cy="1603766"/>
          </a:xfrm>
          <a:custGeom>
            <a:avLst/>
            <a:gdLst/>
            <a:ahLst/>
            <a:cxnLst/>
            <a:rect l="l" t="t" r="r" b="b"/>
            <a:pathLst>
              <a:path w="1835267" h="1817225">
                <a:moveTo>
                  <a:pt x="0" y="0"/>
                </a:moveTo>
                <a:lnTo>
                  <a:pt x="1835266" y="0"/>
                </a:lnTo>
                <a:lnTo>
                  <a:pt x="1835266" y="1817225"/>
                </a:lnTo>
                <a:lnTo>
                  <a:pt x="0" y="181722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496" b="-496"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9" name="Freeform 9"/>
          <p:cNvSpPr/>
          <p:nvPr/>
        </p:nvSpPr>
        <p:spPr>
          <a:xfrm>
            <a:off x="8639279" y="2466576"/>
            <a:ext cx="3010252" cy="5916958"/>
          </a:xfrm>
          <a:custGeom>
            <a:avLst/>
            <a:gdLst/>
            <a:ahLst/>
            <a:cxnLst/>
            <a:rect l="l" t="t" r="r" b="b"/>
            <a:pathLst>
              <a:path w="3010252" h="5916958">
                <a:moveTo>
                  <a:pt x="0" y="0"/>
                </a:moveTo>
                <a:lnTo>
                  <a:pt x="3010252" y="0"/>
                </a:lnTo>
                <a:lnTo>
                  <a:pt x="3010252" y="5916959"/>
                </a:lnTo>
                <a:lnTo>
                  <a:pt x="0" y="591695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10" name="Freeform 10"/>
          <p:cNvSpPr/>
          <p:nvPr/>
        </p:nvSpPr>
        <p:spPr>
          <a:xfrm>
            <a:off x="3001327" y="4443174"/>
            <a:ext cx="3914700" cy="3914700"/>
          </a:xfrm>
          <a:custGeom>
            <a:avLst/>
            <a:gdLst/>
            <a:ahLst/>
            <a:cxnLst/>
            <a:rect l="l" t="t" r="r" b="b"/>
            <a:pathLst>
              <a:path w="3914700" h="3914700">
                <a:moveTo>
                  <a:pt x="0" y="0"/>
                </a:moveTo>
                <a:lnTo>
                  <a:pt x="3914700" y="0"/>
                </a:lnTo>
                <a:lnTo>
                  <a:pt x="3914700" y="3914700"/>
                </a:lnTo>
                <a:lnTo>
                  <a:pt x="0" y="391470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11" name="Freeform 11"/>
          <p:cNvSpPr/>
          <p:nvPr/>
        </p:nvSpPr>
        <p:spPr>
          <a:xfrm>
            <a:off x="779985" y="609600"/>
            <a:ext cx="3713953" cy="3713953"/>
          </a:xfrm>
          <a:custGeom>
            <a:avLst/>
            <a:gdLst/>
            <a:ahLst/>
            <a:cxnLst/>
            <a:rect l="l" t="t" r="r" b="b"/>
            <a:pathLst>
              <a:path w="3713953" h="3713953">
                <a:moveTo>
                  <a:pt x="0" y="0"/>
                </a:moveTo>
                <a:lnTo>
                  <a:pt x="3713953" y="0"/>
                </a:lnTo>
                <a:lnTo>
                  <a:pt x="3713953" y="3713953"/>
                </a:lnTo>
                <a:lnTo>
                  <a:pt x="0" y="3713953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12" name="Freeform 12"/>
          <p:cNvSpPr/>
          <p:nvPr/>
        </p:nvSpPr>
        <p:spPr>
          <a:xfrm>
            <a:off x="12941343" y="4941107"/>
            <a:ext cx="3536389" cy="3536389"/>
          </a:xfrm>
          <a:custGeom>
            <a:avLst/>
            <a:gdLst/>
            <a:ahLst/>
            <a:cxnLst/>
            <a:rect l="l" t="t" r="r" b="b"/>
            <a:pathLst>
              <a:path w="3536389" h="3536389">
                <a:moveTo>
                  <a:pt x="0" y="0"/>
                </a:moveTo>
                <a:lnTo>
                  <a:pt x="3536389" y="0"/>
                </a:lnTo>
                <a:lnTo>
                  <a:pt x="3536389" y="3536389"/>
                </a:lnTo>
                <a:lnTo>
                  <a:pt x="0" y="3536389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13" name="Freeform 13"/>
          <p:cNvSpPr/>
          <p:nvPr/>
        </p:nvSpPr>
        <p:spPr>
          <a:xfrm rot="-955895">
            <a:off x="11821324" y="2910954"/>
            <a:ext cx="2605006" cy="569845"/>
          </a:xfrm>
          <a:custGeom>
            <a:avLst/>
            <a:gdLst/>
            <a:ahLst/>
            <a:cxnLst/>
            <a:rect l="l" t="t" r="r" b="b"/>
            <a:pathLst>
              <a:path w="2605006" h="569845">
                <a:moveTo>
                  <a:pt x="0" y="0"/>
                </a:moveTo>
                <a:lnTo>
                  <a:pt x="2605006" y="0"/>
                </a:lnTo>
                <a:lnTo>
                  <a:pt x="2605006" y="569845"/>
                </a:lnTo>
                <a:lnTo>
                  <a:pt x="0" y="569845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14" name="Freeform 14"/>
          <p:cNvSpPr/>
          <p:nvPr/>
        </p:nvSpPr>
        <p:spPr>
          <a:xfrm rot="1230988">
            <a:off x="11660867" y="4255857"/>
            <a:ext cx="1712616" cy="374635"/>
          </a:xfrm>
          <a:custGeom>
            <a:avLst/>
            <a:gdLst/>
            <a:ahLst/>
            <a:cxnLst/>
            <a:rect l="l" t="t" r="r" b="b"/>
            <a:pathLst>
              <a:path w="1712616" h="374635">
                <a:moveTo>
                  <a:pt x="0" y="0"/>
                </a:moveTo>
                <a:lnTo>
                  <a:pt x="1712617" y="0"/>
                </a:lnTo>
                <a:lnTo>
                  <a:pt x="1712617" y="374635"/>
                </a:lnTo>
                <a:lnTo>
                  <a:pt x="0" y="374635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15" name="Freeform 15"/>
          <p:cNvSpPr/>
          <p:nvPr/>
        </p:nvSpPr>
        <p:spPr>
          <a:xfrm rot="9424241">
            <a:off x="6921345" y="4642366"/>
            <a:ext cx="1712616" cy="374635"/>
          </a:xfrm>
          <a:custGeom>
            <a:avLst/>
            <a:gdLst/>
            <a:ahLst/>
            <a:cxnLst/>
            <a:rect l="l" t="t" r="r" b="b"/>
            <a:pathLst>
              <a:path w="1712616" h="374635">
                <a:moveTo>
                  <a:pt x="0" y="0"/>
                </a:moveTo>
                <a:lnTo>
                  <a:pt x="1712616" y="0"/>
                </a:lnTo>
                <a:lnTo>
                  <a:pt x="1712616" y="374634"/>
                </a:lnTo>
                <a:lnTo>
                  <a:pt x="0" y="37463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16" name="Freeform 16"/>
          <p:cNvSpPr/>
          <p:nvPr/>
        </p:nvSpPr>
        <p:spPr>
          <a:xfrm rot="-9902836">
            <a:off x="5546707" y="2885130"/>
            <a:ext cx="2738639" cy="599077"/>
          </a:xfrm>
          <a:custGeom>
            <a:avLst/>
            <a:gdLst/>
            <a:ahLst/>
            <a:cxnLst/>
            <a:rect l="l" t="t" r="r" b="b"/>
            <a:pathLst>
              <a:path w="2738639" h="599077">
                <a:moveTo>
                  <a:pt x="0" y="0"/>
                </a:moveTo>
                <a:lnTo>
                  <a:pt x="2738640" y="0"/>
                </a:lnTo>
                <a:lnTo>
                  <a:pt x="2738640" y="599077"/>
                </a:lnTo>
                <a:lnTo>
                  <a:pt x="0" y="599077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17" name="Freeform 17"/>
          <p:cNvSpPr/>
          <p:nvPr/>
        </p:nvSpPr>
        <p:spPr>
          <a:xfrm>
            <a:off x="14346013" y="1803911"/>
            <a:ext cx="3131092" cy="2023468"/>
          </a:xfrm>
          <a:custGeom>
            <a:avLst/>
            <a:gdLst/>
            <a:ahLst/>
            <a:cxnLst/>
            <a:rect l="l" t="t" r="r" b="b"/>
            <a:pathLst>
              <a:path w="3131092" h="2023468">
                <a:moveTo>
                  <a:pt x="0" y="0"/>
                </a:moveTo>
                <a:lnTo>
                  <a:pt x="3131092" y="0"/>
                </a:lnTo>
                <a:lnTo>
                  <a:pt x="3131092" y="2023468"/>
                </a:lnTo>
                <a:lnTo>
                  <a:pt x="0" y="2023468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18" name="TextBox 18"/>
          <p:cNvSpPr txBox="1"/>
          <p:nvPr/>
        </p:nvSpPr>
        <p:spPr>
          <a:xfrm>
            <a:off x="7382319" y="1623046"/>
            <a:ext cx="5524172" cy="6936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28"/>
              </a:lnSpc>
            </a:pPr>
            <a:r>
              <a:rPr lang="en-US" sz="4440" spc="-13">
                <a:solidFill>
                  <a:srgbClr val="276375"/>
                </a:solidFill>
                <a:latin typeface="Tex Gyre Termes Bold"/>
              </a:rPr>
              <a:t>The Silent Scream app 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תמונה שמכילה טקסט, גופן, צילום מסך, גרפיקה  התיאור נוצר באופן אוטומטי"/>
          <p:cNvSpPr/>
          <p:nvPr/>
        </p:nvSpPr>
        <p:spPr>
          <a:xfrm>
            <a:off x="1003253" y="213987"/>
            <a:ext cx="4073968" cy="1629426"/>
          </a:xfrm>
          <a:custGeom>
            <a:avLst/>
            <a:gdLst/>
            <a:ahLst/>
            <a:cxnLst/>
            <a:rect l="l" t="t" r="r" b="b"/>
            <a:pathLst>
              <a:path w="4073968" h="1629426">
                <a:moveTo>
                  <a:pt x="0" y="0"/>
                </a:moveTo>
                <a:lnTo>
                  <a:pt x="4073969" y="0"/>
                </a:lnTo>
                <a:lnTo>
                  <a:pt x="4073969" y="1629426"/>
                </a:lnTo>
                <a:lnTo>
                  <a:pt x="0" y="16294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839" r="-2"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3" name="Freeform 3" descr="תמונה שמכילה טקסט, גופן, לוגו, סמל  התיאור נוצר באופן אוטומטי"/>
          <p:cNvSpPr/>
          <p:nvPr/>
        </p:nvSpPr>
        <p:spPr>
          <a:xfrm>
            <a:off x="11238432" y="8789465"/>
            <a:ext cx="3507988" cy="1497536"/>
          </a:xfrm>
          <a:custGeom>
            <a:avLst/>
            <a:gdLst/>
            <a:ahLst/>
            <a:cxnLst/>
            <a:rect l="l" t="t" r="r" b="b"/>
            <a:pathLst>
              <a:path w="3507988" h="1497536">
                <a:moveTo>
                  <a:pt x="0" y="0"/>
                </a:moveTo>
                <a:lnTo>
                  <a:pt x="3507989" y="0"/>
                </a:lnTo>
                <a:lnTo>
                  <a:pt x="3507989" y="1497535"/>
                </a:lnTo>
                <a:lnTo>
                  <a:pt x="0" y="149753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4" name="Freeform 4" descr="תמונה שמכילה טקסט, צילום מסך, גופן, גרפיקה  התיאור נוצר באופן אוטומטי"/>
          <p:cNvSpPr/>
          <p:nvPr/>
        </p:nvSpPr>
        <p:spPr>
          <a:xfrm>
            <a:off x="8146243" y="7440671"/>
            <a:ext cx="3883154" cy="3883153"/>
          </a:xfrm>
          <a:custGeom>
            <a:avLst/>
            <a:gdLst/>
            <a:ahLst/>
            <a:cxnLst/>
            <a:rect l="l" t="t" r="r" b="b"/>
            <a:pathLst>
              <a:path w="3883154" h="3883153">
                <a:moveTo>
                  <a:pt x="0" y="0"/>
                </a:moveTo>
                <a:lnTo>
                  <a:pt x="3883153" y="0"/>
                </a:lnTo>
                <a:lnTo>
                  <a:pt x="3883153" y="3883154"/>
                </a:lnTo>
                <a:lnTo>
                  <a:pt x="0" y="388315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5" name="Freeform 5" descr="תמונה שמכילה טקסט, לוגו, סמל, סימן  התיאור נוצר באופן אוטומטי"/>
          <p:cNvSpPr/>
          <p:nvPr/>
        </p:nvSpPr>
        <p:spPr>
          <a:xfrm>
            <a:off x="6610649" y="8477496"/>
            <a:ext cx="2207074" cy="1809504"/>
          </a:xfrm>
          <a:custGeom>
            <a:avLst/>
            <a:gdLst/>
            <a:ahLst/>
            <a:cxnLst/>
            <a:rect l="l" t="t" r="r" b="b"/>
            <a:pathLst>
              <a:path w="2207074" h="1809504">
                <a:moveTo>
                  <a:pt x="0" y="0"/>
                </a:moveTo>
                <a:lnTo>
                  <a:pt x="2207073" y="0"/>
                </a:lnTo>
                <a:lnTo>
                  <a:pt x="2207073" y="1809504"/>
                </a:lnTo>
                <a:lnTo>
                  <a:pt x="0" y="180950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b="-21971"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6" name="Freeform 6"/>
          <p:cNvSpPr/>
          <p:nvPr/>
        </p:nvSpPr>
        <p:spPr>
          <a:xfrm>
            <a:off x="3127258" y="7703843"/>
            <a:ext cx="3663832" cy="3356810"/>
          </a:xfrm>
          <a:custGeom>
            <a:avLst/>
            <a:gdLst/>
            <a:ahLst/>
            <a:cxnLst/>
            <a:rect l="l" t="t" r="r" b="b"/>
            <a:pathLst>
              <a:path w="3663832" h="3356810">
                <a:moveTo>
                  <a:pt x="0" y="0"/>
                </a:moveTo>
                <a:lnTo>
                  <a:pt x="3663832" y="0"/>
                </a:lnTo>
                <a:lnTo>
                  <a:pt x="3663832" y="3356810"/>
                </a:lnTo>
                <a:lnTo>
                  <a:pt x="0" y="335681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r="-29553"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7" name="Freeform 7" descr="תמונה שמכילה טקסט, גופן, לוגו, מותג  התיאור נוצר באופן אוטומטי"/>
          <p:cNvSpPr/>
          <p:nvPr/>
        </p:nvSpPr>
        <p:spPr>
          <a:xfrm>
            <a:off x="12558223" y="372377"/>
            <a:ext cx="2911787" cy="1312647"/>
          </a:xfrm>
          <a:custGeom>
            <a:avLst/>
            <a:gdLst/>
            <a:ahLst/>
            <a:cxnLst/>
            <a:rect l="l" t="t" r="r" b="b"/>
            <a:pathLst>
              <a:path w="2911787" h="1312647">
                <a:moveTo>
                  <a:pt x="0" y="0"/>
                </a:moveTo>
                <a:lnTo>
                  <a:pt x="2911786" y="0"/>
                </a:lnTo>
                <a:lnTo>
                  <a:pt x="2911786" y="1312646"/>
                </a:lnTo>
                <a:lnTo>
                  <a:pt x="0" y="131264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4582" b="-4646"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8" name="Freeform 8"/>
          <p:cNvSpPr/>
          <p:nvPr/>
        </p:nvSpPr>
        <p:spPr>
          <a:xfrm>
            <a:off x="7206995" y="45457"/>
            <a:ext cx="2543622" cy="2228838"/>
          </a:xfrm>
          <a:custGeom>
            <a:avLst/>
            <a:gdLst/>
            <a:ahLst/>
            <a:cxnLst/>
            <a:rect l="l" t="t" r="r" b="b"/>
            <a:pathLst>
              <a:path w="2543622" h="2518617">
                <a:moveTo>
                  <a:pt x="0" y="0"/>
                </a:moveTo>
                <a:lnTo>
                  <a:pt x="2543623" y="0"/>
                </a:lnTo>
                <a:lnTo>
                  <a:pt x="2543623" y="2518617"/>
                </a:lnTo>
                <a:lnTo>
                  <a:pt x="0" y="251861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496" b="-496"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9" name="Freeform 9"/>
          <p:cNvSpPr/>
          <p:nvPr/>
        </p:nvSpPr>
        <p:spPr>
          <a:xfrm>
            <a:off x="9203518" y="3975132"/>
            <a:ext cx="2629449" cy="2336737"/>
          </a:xfrm>
          <a:custGeom>
            <a:avLst/>
            <a:gdLst/>
            <a:ahLst/>
            <a:cxnLst/>
            <a:rect l="l" t="t" r="r" b="b"/>
            <a:pathLst>
              <a:path w="2629449" h="2336737">
                <a:moveTo>
                  <a:pt x="0" y="0"/>
                </a:moveTo>
                <a:lnTo>
                  <a:pt x="2629448" y="0"/>
                </a:lnTo>
                <a:lnTo>
                  <a:pt x="2629448" y="2336736"/>
                </a:lnTo>
                <a:lnTo>
                  <a:pt x="0" y="233673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10" name="Freeform 10"/>
          <p:cNvSpPr/>
          <p:nvPr/>
        </p:nvSpPr>
        <p:spPr>
          <a:xfrm>
            <a:off x="11590787" y="6310308"/>
            <a:ext cx="2166994" cy="2166994"/>
          </a:xfrm>
          <a:custGeom>
            <a:avLst/>
            <a:gdLst/>
            <a:ahLst/>
            <a:cxnLst/>
            <a:rect l="l" t="t" r="r" b="b"/>
            <a:pathLst>
              <a:path w="2166994" h="2166994">
                <a:moveTo>
                  <a:pt x="0" y="0"/>
                </a:moveTo>
                <a:lnTo>
                  <a:pt x="2166994" y="0"/>
                </a:lnTo>
                <a:lnTo>
                  <a:pt x="2166994" y="2166994"/>
                </a:lnTo>
                <a:lnTo>
                  <a:pt x="0" y="216699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grpSp>
        <p:nvGrpSpPr>
          <p:cNvPr id="11" name="Group 11"/>
          <p:cNvGrpSpPr/>
          <p:nvPr/>
        </p:nvGrpSpPr>
        <p:grpSpPr>
          <a:xfrm>
            <a:off x="1647525" y="6683832"/>
            <a:ext cx="3188432" cy="1793471"/>
            <a:chOff x="0" y="0"/>
            <a:chExt cx="11289030" cy="63500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1287760" cy="6350000"/>
            </a:xfrm>
            <a:custGeom>
              <a:avLst/>
              <a:gdLst/>
              <a:ahLst/>
              <a:cxnLst/>
              <a:rect l="l" t="t" r="r" b="b"/>
              <a:pathLst>
                <a:path w="11287760" h="6350000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0" y="0"/>
                    <a:pt x="11287760" y="234950"/>
                    <a:pt x="11287760" y="525780"/>
                  </a:cubicBezTo>
                  <a:lnTo>
                    <a:pt x="11287760" y="5822950"/>
                  </a:lnTo>
                  <a:cubicBezTo>
                    <a:pt x="11287760" y="6113780"/>
                    <a:pt x="11052810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lose/>
                </a:path>
              </a:pathLst>
            </a:custGeom>
            <a:blipFill>
              <a:blip r:embed="rId11"/>
              <a:stretch>
                <a:fillRect t="-39461" b="-39461"/>
              </a:stretch>
            </a:blipFill>
          </p:spPr>
          <p:txBody>
            <a:bodyPr/>
            <a:lstStyle/>
            <a:p>
              <a:endParaRPr lang="en-IL"/>
            </a:p>
          </p:txBody>
        </p:sp>
      </p:grpSp>
      <p:sp>
        <p:nvSpPr>
          <p:cNvPr id="13" name="Freeform 13"/>
          <p:cNvSpPr/>
          <p:nvPr/>
        </p:nvSpPr>
        <p:spPr>
          <a:xfrm>
            <a:off x="12890241" y="3189687"/>
            <a:ext cx="2758762" cy="2758762"/>
          </a:xfrm>
          <a:custGeom>
            <a:avLst/>
            <a:gdLst/>
            <a:ahLst/>
            <a:cxnLst/>
            <a:rect l="l" t="t" r="r" b="b"/>
            <a:pathLst>
              <a:path w="2758762" h="2758762">
                <a:moveTo>
                  <a:pt x="0" y="0"/>
                </a:moveTo>
                <a:lnTo>
                  <a:pt x="2758763" y="0"/>
                </a:lnTo>
                <a:lnTo>
                  <a:pt x="2758763" y="2758762"/>
                </a:lnTo>
                <a:lnTo>
                  <a:pt x="0" y="2758762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14" name="Freeform 14"/>
          <p:cNvSpPr/>
          <p:nvPr/>
        </p:nvSpPr>
        <p:spPr>
          <a:xfrm>
            <a:off x="920334" y="3544232"/>
            <a:ext cx="4038840" cy="2271848"/>
          </a:xfrm>
          <a:custGeom>
            <a:avLst/>
            <a:gdLst/>
            <a:ahLst/>
            <a:cxnLst/>
            <a:rect l="l" t="t" r="r" b="b"/>
            <a:pathLst>
              <a:path w="4038840" h="2271848">
                <a:moveTo>
                  <a:pt x="0" y="0"/>
                </a:moveTo>
                <a:lnTo>
                  <a:pt x="4038840" y="0"/>
                </a:lnTo>
                <a:lnTo>
                  <a:pt x="4038840" y="2271847"/>
                </a:lnTo>
                <a:lnTo>
                  <a:pt x="0" y="2271847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t="-30746" b="-30746"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15" name="Freeform 15"/>
          <p:cNvSpPr/>
          <p:nvPr/>
        </p:nvSpPr>
        <p:spPr>
          <a:xfrm>
            <a:off x="5396065" y="4304000"/>
            <a:ext cx="3621860" cy="3635614"/>
          </a:xfrm>
          <a:custGeom>
            <a:avLst/>
            <a:gdLst/>
            <a:ahLst/>
            <a:cxnLst/>
            <a:rect l="l" t="t" r="r" b="b"/>
            <a:pathLst>
              <a:path w="3621860" h="3635614">
                <a:moveTo>
                  <a:pt x="0" y="0"/>
                </a:moveTo>
                <a:lnTo>
                  <a:pt x="3621860" y="0"/>
                </a:lnTo>
                <a:lnTo>
                  <a:pt x="3621860" y="3635614"/>
                </a:lnTo>
                <a:lnTo>
                  <a:pt x="0" y="3635614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16" name="TextBox 16"/>
          <p:cNvSpPr txBox="1"/>
          <p:nvPr/>
        </p:nvSpPr>
        <p:spPr>
          <a:xfrm>
            <a:off x="4494690" y="1757048"/>
            <a:ext cx="8646065" cy="9898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83"/>
              </a:lnSpc>
            </a:pPr>
            <a:r>
              <a:rPr lang="en-US" sz="5773">
                <a:solidFill>
                  <a:srgbClr val="000000"/>
                </a:solidFill>
                <a:latin typeface="Canva Sans Bold"/>
              </a:rPr>
              <a:t>Sexual harassment apps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721474" y="2926476"/>
            <a:ext cx="3912621" cy="552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59"/>
              </a:lnSpc>
              <a:spcBef>
                <a:spcPct val="0"/>
              </a:spcBef>
            </a:pPr>
            <a:r>
              <a:rPr lang="en-US" sz="3632" spc="-11">
                <a:solidFill>
                  <a:srgbClr val="000000"/>
                </a:solidFill>
                <a:latin typeface="Anton"/>
              </a:rPr>
              <a:t>The uniqueness of 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533042" y="4680353"/>
            <a:ext cx="3863023" cy="12680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8126"/>
              </a:lnSpc>
              <a:spcBef>
                <a:spcPct val="0"/>
              </a:spcBef>
            </a:pPr>
            <a:endParaRPr/>
          </a:p>
        </p:txBody>
      </p:sp>
      <p:sp>
        <p:nvSpPr>
          <p:cNvPr id="19" name="TextBox 19"/>
          <p:cNvSpPr txBox="1"/>
          <p:nvPr/>
        </p:nvSpPr>
        <p:spPr>
          <a:xfrm>
            <a:off x="7979900" y="2812176"/>
            <a:ext cx="4287055" cy="666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59"/>
              </a:lnSpc>
              <a:spcBef>
                <a:spcPct val="0"/>
              </a:spcBef>
            </a:pPr>
            <a:r>
              <a:rPr lang="en-US" sz="4382" spc="-13">
                <a:solidFill>
                  <a:srgbClr val="585094"/>
                </a:solidFill>
                <a:latin typeface="Gagalin"/>
              </a:rPr>
              <a:t>SilentScream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196997" y="1930615"/>
            <a:ext cx="4914906" cy="10226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7"/>
              </a:lnSpc>
              <a:spcBef>
                <a:spcPct val="0"/>
              </a:spcBef>
            </a:pPr>
            <a:r>
              <a:rPr lang="en-US" sz="6005" dirty="0">
                <a:solidFill>
                  <a:srgbClr val="955C9A"/>
                </a:solidFill>
                <a:latin typeface="Suez One"/>
              </a:rPr>
              <a:t>Social impact</a:t>
            </a:r>
          </a:p>
        </p:txBody>
      </p:sp>
      <p:sp>
        <p:nvSpPr>
          <p:cNvPr id="3" name="Freeform 3" descr="תמונה שמכילה טקסט, גופן, צילום מסך, גרפיקה  התיאור נוצר באופן אוטומטי"/>
          <p:cNvSpPr/>
          <p:nvPr/>
        </p:nvSpPr>
        <p:spPr>
          <a:xfrm>
            <a:off x="3306906" y="0"/>
            <a:ext cx="3292750" cy="1316970"/>
          </a:xfrm>
          <a:custGeom>
            <a:avLst/>
            <a:gdLst/>
            <a:ahLst/>
            <a:cxnLst/>
            <a:rect l="l" t="t" r="r" b="b"/>
            <a:pathLst>
              <a:path w="3292750" h="1316970">
                <a:moveTo>
                  <a:pt x="0" y="0"/>
                </a:moveTo>
                <a:lnTo>
                  <a:pt x="3292750" y="0"/>
                </a:lnTo>
                <a:lnTo>
                  <a:pt x="3292750" y="1316970"/>
                </a:lnTo>
                <a:lnTo>
                  <a:pt x="0" y="13169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839" r="-2"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4" name="Freeform 4" descr="תמונה שמכילה טקסט, גופן, לוגו, מותג  התיאור נוצר באופן אוטומטי"/>
          <p:cNvSpPr/>
          <p:nvPr/>
        </p:nvSpPr>
        <p:spPr>
          <a:xfrm>
            <a:off x="12057780" y="163474"/>
            <a:ext cx="2911787" cy="1312647"/>
          </a:xfrm>
          <a:custGeom>
            <a:avLst/>
            <a:gdLst/>
            <a:ahLst/>
            <a:cxnLst/>
            <a:rect l="l" t="t" r="r" b="b"/>
            <a:pathLst>
              <a:path w="2911787" h="1312647">
                <a:moveTo>
                  <a:pt x="0" y="0"/>
                </a:moveTo>
                <a:lnTo>
                  <a:pt x="2911787" y="0"/>
                </a:lnTo>
                <a:lnTo>
                  <a:pt x="2911787" y="1312647"/>
                </a:lnTo>
                <a:lnTo>
                  <a:pt x="0" y="13126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4582" b="-4646"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5" name="Freeform 5"/>
          <p:cNvSpPr/>
          <p:nvPr/>
        </p:nvSpPr>
        <p:spPr>
          <a:xfrm>
            <a:off x="7584414" y="12765"/>
            <a:ext cx="2072487" cy="1746286"/>
          </a:xfrm>
          <a:custGeom>
            <a:avLst/>
            <a:gdLst/>
            <a:ahLst/>
            <a:cxnLst/>
            <a:rect l="l" t="t" r="r" b="b"/>
            <a:pathLst>
              <a:path w="2119985" h="1997353">
                <a:moveTo>
                  <a:pt x="0" y="0"/>
                </a:moveTo>
                <a:lnTo>
                  <a:pt x="2119986" y="0"/>
                </a:lnTo>
                <a:lnTo>
                  <a:pt x="2119986" y="1997353"/>
                </a:lnTo>
                <a:lnTo>
                  <a:pt x="0" y="199735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521" b="-5618"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6" name="Freeform 6"/>
          <p:cNvSpPr/>
          <p:nvPr/>
        </p:nvSpPr>
        <p:spPr>
          <a:xfrm>
            <a:off x="-177300" y="4536202"/>
            <a:ext cx="3896166" cy="5750798"/>
          </a:xfrm>
          <a:custGeom>
            <a:avLst/>
            <a:gdLst/>
            <a:ahLst/>
            <a:cxnLst/>
            <a:rect l="l" t="t" r="r" b="b"/>
            <a:pathLst>
              <a:path w="3896166" h="5750798">
                <a:moveTo>
                  <a:pt x="0" y="0"/>
                </a:moveTo>
                <a:lnTo>
                  <a:pt x="3896165" y="0"/>
                </a:lnTo>
                <a:lnTo>
                  <a:pt x="3896165" y="5750798"/>
                </a:lnTo>
                <a:lnTo>
                  <a:pt x="0" y="575079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7" name="Freeform 7"/>
          <p:cNvSpPr/>
          <p:nvPr/>
        </p:nvSpPr>
        <p:spPr>
          <a:xfrm>
            <a:off x="3365751" y="3291876"/>
            <a:ext cx="3595796" cy="3595796"/>
          </a:xfrm>
          <a:custGeom>
            <a:avLst/>
            <a:gdLst/>
            <a:ahLst/>
            <a:cxnLst/>
            <a:rect l="l" t="t" r="r" b="b"/>
            <a:pathLst>
              <a:path w="3595796" h="3595796">
                <a:moveTo>
                  <a:pt x="0" y="0"/>
                </a:moveTo>
                <a:lnTo>
                  <a:pt x="3595796" y="0"/>
                </a:lnTo>
                <a:lnTo>
                  <a:pt x="3595796" y="3595796"/>
                </a:lnTo>
                <a:lnTo>
                  <a:pt x="0" y="359579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8" name="Freeform 8"/>
          <p:cNvSpPr/>
          <p:nvPr/>
        </p:nvSpPr>
        <p:spPr>
          <a:xfrm>
            <a:off x="8620658" y="3311747"/>
            <a:ext cx="3595796" cy="3595796"/>
          </a:xfrm>
          <a:custGeom>
            <a:avLst/>
            <a:gdLst/>
            <a:ahLst/>
            <a:cxnLst/>
            <a:rect l="l" t="t" r="r" b="b"/>
            <a:pathLst>
              <a:path w="3595796" h="3595796">
                <a:moveTo>
                  <a:pt x="0" y="0"/>
                </a:moveTo>
                <a:lnTo>
                  <a:pt x="3595796" y="0"/>
                </a:lnTo>
                <a:lnTo>
                  <a:pt x="3595796" y="3595796"/>
                </a:lnTo>
                <a:lnTo>
                  <a:pt x="0" y="359579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9" name="Freeform 9"/>
          <p:cNvSpPr/>
          <p:nvPr/>
        </p:nvSpPr>
        <p:spPr>
          <a:xfrm>
            <a:off x="387272" y="5413312"/>
            <a:ext cx="1881409" cy="2214230"/>
          </a:xfrm>
          <a:custGeom>
            <a:avLst/>
            <a:gdLst/>
            <a:ahLst/>
            <a:cxnLst/>
            <a:rect l="l" t="t" r="r" b="b"/>
            <a:pathLst>
              <a:path w="1881409" h="2214230">
                <a:moveTo>
                  <a:pt x="0" y="0"/>
                </a:moveTo>
                <a:lnTo>
                  <a:pt x="1881409" y="0"/>
                </a:lnTo>
                <a:lnTo>
                  <a:pt x="1881409" y="2214230"/>
                </a:lnTo>
                <a:lnTo>
                  <a:pt x="0" y="221423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14719" r="-14719" b="-9983"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10" name="Freeform 10"/>
          <p:cNvSpPr/>
          <p:nvPr/>
        </p:nvSpPr>
        <p:spPr>
          <a:xfrm rot="-10800000">
            <a:off x="7161215" y="4174655"/>
            <a:ext cx="1259776" cy="2090915"/>
          </a:xfrm>
          <a:custGeom>
            <a:avLst/>
            <a:gdLst/>
            <a:ahLst/>
            <a:cxnLst/>
            <a:rect l="l" t="t" r="r" b="b"/>
            <a:pathLst>
              <a:path w="1259776" h="2090915">
                <a:moveTo>
                  <a:pt x="0" y="0"/>
                </a:moveTo>
                <a:lnTo>
                  <a:pt x="1259776" y="0"/>
                </a:lnTo>
                <a:lnTo>
                  <a:pt x="1259776" y="2090914"/>
                </a:lnTo>
                <a:lnTo>
                  <a:pt x="0" y="209091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11" name="Freeform 11"/>
          <p:cNvSpPr/>
          <p:nvPr/>
        </p:nvSpPr>
        <p:spPr>
          <a:xfrm rot="-10800000">
            <a:off x="12491029" y="4174655"/>
            <a:ext cx="1259776" cy="2090915"/>
          </a:xfrm>
          <a:custGeom>
            <a:avLst/>
            <a:gdLst/>
            <a:ahLst/>
            <a:cxnLst/>
            <a:rect l="l" t="t" r="r" b="b"/>
            <a:pathLst>
              <a:path w="1259776" h="2090915">
                <a:moveTo>
                  <a:pt x="0" y="0"/>
                </a:moveTo>
                <a:lnTo>
                  <a:pt x="1259776" y="0"/>
                </a:lnTo>
                <a:lnTo>
                  <a:pt x="1259776" y="2090914"/>
                </a:lnTo>
                <a:lnTo>
                  <a:pt x="0" y="209091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12" name="Freeform 12"/>
          <p:cNvSpPr/>
          <p:nvPr/>
        </p:nvSpPr>
        <p:spPr>
          <a:xfrm>
            <a:off x="14147185" y="3291876"/>
            <a:ext cx="3595796" cy="3595796"/>
          </a:xfrm>
          <a:custGeom>
            <a:avLst/>
            <a:gdLst/>
            <a:ahLst/>
            <a:cxnLst/>
            <a:rect l="l" t="t" r="r" b="b"/>
            <a:pathLst>
              <a:path w="3595796" h="3595796">
                <a:moveTo>
                  <a:pt x="0" y="0"/>
                </a:moveTo>
                <a:lnTo>
                  <a:pt x="3595796" y="0"/>
                </a:lnTo>
                <a:lnTo>
                  <a:pt x="3595796" y="3595796"/>
                </a:lnTo>
                <a:lnTo>
                  <a:pt x="0" y="359579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13" name="TextBox 13"/>
          <p:cNvSpPr txBox="1"/>
          <p:nvPr/>
        </p:nvSpPr>
        <p:spPr>
          <a:xfrm>
            <a:off x="3292815" y="7013179"/>
            <a:ext cx="4044714" cy="819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40"/>
              </a:lnSpc>
              <a:spcBef>
                <a:spcPct val="0"/>
              </a:spcBef>
            </a:pPr>
            <a:r>
              <a:rPr lang="en-US" sz="2700" spc="-8">
                <a:solidFill>
                  <a:srgbClr val="000000"/>
                </a:solidFill>
                <a:latin typeface="Tex Gyre Termes Bold"/>
              </a:rPr>
              <a:t>Raising awareness of support and empowerment.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379519" y="7217967"/>
            <a:ext cx="4078073" cy="409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40"/>
              </a:lnSpc>
              <a:spcBef>
                <a:spcPct val="0"/>
              </a:spcBef>
            </a:pPr>
            <a:r>
              <a:rPr lang="en-US" sz="2700" spc="-8">
                <a:solidFill>
                  <a:srgbClr val="000000"/>
                </a:solidFill>
                <a:latin typeface="Tex Gyre Termes Bold"/>
              </a:rPr>
              <a:t>Changing social attitudes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3712019" y="7013179"/>
            <a:ext cx="4466128" cy="1228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40"/>
              </a:lnSpc>
              <a:spcBef>
                <a:spcPct val="0"/>
              </a:spcBef>
            </a:pPr>
            <a:r>
              <a:rPr lang="en-US" sz="2700" spc="-8">
                <a:solidFill>
                  <a:srgbClr val="000000"/>
                </a:solidFill>
                <a:latin typeface="Tex Gyre Termes Bold"/>
              </a:rPr>
              <a:t>international impacts as model for imitation to the world</a:t>
            </a:r>
          </a:p>
        </p:txBody>
      </p:sp>
      <p:sp>
        <p:nvSpPr>
          <p:cNvPr id="16" name="Freeform 16" descr="תמונה שמכילה טקסט, גופן, לוגו, סמל  התיאור נוצר באופן אוטומטי"/>
          <p:cNvSpPr/>
          <p:nvPr/>
        </p:nvSpPr>
        <p:spPr>
          <a:xfrm>
            <a:off x="11116870" y="8657574"/>
            <a:ext cx="3507988" cy="1497536"/>
          </a:xfrm>
          <a:custGeom>
            <a:avLst/>
            <a:gdLst/>
            <a:ahLst/>
            <a:cxnLst/>
            <a:rect l="l" t="t" r="r" b="b"/>
            <a:pathLst>
              <a:path w="3507988" h="1497536">
                <a:moveTo>
                  <a:pt x="0" y="0"/>
                </a:moveTo>
                <a:lnTo>
                  <a:pt x="3507989" y="0"/>
                </a:lnTo>
                <a:lnTo>
                  <a:pt x="3507989" y="1497535"/>
                </a:lnTo>
                <a:lnTo>
                  <a:pt x="0" y="1497535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17" name="Freeform 17" descr="תמונה שמכילה טקסט, צילום מסך, גופן, גרפיקה  התיאור נוצר באופן אוטומטי"/>
          <p:cNvSpPr/>
          <p:nvPr/>
        </p:nvSpPr>
        <p:spPr>
          <a:xfrm>
            <a:off x="7805849" y="7440671"/>
            <a:ext cx="3883154" cy="3883153"/>
          </a:xfrm>
          <a:custGeom>
            <a:avLst/>
            <a:gdLst/>
            <a:ahLst/>
            <a:cxnLst/>
            <a:rect l="l" t="t" r="r" b="b"/>
            <a:pathLst>
              <a:path w="3883154" h="3883153">
                <a:moveTo>
                  <a:pt x="0" y="0"/>
                </a:moveTo>
                <a:lnTo>
                  <a:pt x="3883153" y="0"/>
                </a:lnTo>
                <a:lnTo>
                  <a:pt x="3883153" y="3883154"/>
                </a:lnTo>
                <a:lnTo>
                  <a:pt x="0" y="3883154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18" name="Freeform 18" descr="תמונה שמכילה טקסט, לוגו, סמל, סימן  התיאור נוצר באופן אוטומטי"/>
          <p:cNvSpPr/>
          <p:nvPr/>
        </p:nvSpPr>
        <p:spPr>
          <a:xfrm>
            <a:off x="6716403" y="8477496"/>
            <a:ext cx="2207074" cy="1809504"/>
          </a:xfrm>
          <a:custGeom>
            <a:avLst/>
            <a:gdLst/>
            <a:ahLst/>
            <a:cxnLst/>
            <a:rect l="l" t="t" r="r" b="b"/>
            <a:pathLst>
              <a:path w="2207074" h="1809504">
                <a:moveTo>
                  <a:pt x="0" y="0"/>
                </a:moveTo>
                <a:lnTo>
                  <a:pt x="2207073" y="0"/>
                </a:lnTo>
                <a:lnTo>
                  <a:pt x="2207073" y="1809504"/>
                </a:lnTo>
                <a:lnTo>
                  <a:pt x="0" y="1809504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b="-21971"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19" name="Freeform 19"/>
          <p:cNvSpPr/>
          <p:nvPr/>
        </p:nvSpPr>
        <p:spPr>
          <a:xfrm>
            <a:off x="3292815" y="7859828"/>
            <a:ext cx="3663832" cy="3356810"/>
          </a:xfrm>
          <a:custGeom>
            <a:avLst/>
            <a:gdLst/>
            <a:ahLst/>
            <a:cxnLst/>
            <a:rect l="l" t="t" r="r" b="b"/>
            <a:pathLst>
              <a:path w="3663832" h="3356810">
                <a:moveTo>
                  <a:pt x="0" y="0"/>
                </a:moveTo>
                <a:lnTo>
                  <a:pt x="3663832" y="0"/>
                </a:lnTo>
                <a:lnTo>
                  <a:pt x="3663832" y="3356809"/>
                </a:lnTo>
                <a:lnTo>
                  <a:pt x="0" y="3356809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r="-29553"/>
            </a:stretch>
          </a:blipFill>
        </p:spPr>
        <p:txBody>
          <a:bodyPr/>
          <a:lstStyle/>
          <a:p>
            <a:endParaRPr lang="en-IL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7221679">
            <a:off x="14253766" y="3787628"/>
            <a:ext cx="2898563" cy="2508574"/>
          </a:xfrm>
          <a:custGeom>
            <a:avLst/>
            <a:gdLst/>
            <a:ahLst/>
            <a:cxnLst/>
            <a:rect l="l" t="t" r="r" b="b"/>
            <a:pathLst>
              <a:path w="2898563" h="2508574">
                <a:moveTo>
                  <a:pt x="0" y="0"/>
                </a:moveTo>
                <a:lnTo>
                  <a:pt x="2898563" y="0"/>
                </a:lnTo>
                <a:lnTo>
                  <a:pt x="2898563" y="2508574"/>
                </a:lnTo>
                <a:lnTo>
                  <a:pt x="0" y="25085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3" name="Freeform 3"/>
          <p:cNvSpPr/>
          <p:nvPr/>
        </p:nvSpPr>
        <p:spPr>
          <a:xfrm rot="-3578320">
            <a:off x="16505850" y="2479900"/>
            <a:ext cx="2904567" cy="2513771"/>
          </a:xfrm>
          <a:custGeom>
            <a:avLst/>
            <a:gdLst/>
            <a:ahLst/>
            <a:cxnLst/>
            <a:rect l="l" t="t" r="r" b="b"/>
            <a:pathLst>
              <a:path w="2904567" h="2513771">
                <a:moveTo>
                  <a:pt x="0" y="0"/>
                </a:moveTo>
                <a:lnTo>
                  <a:pt x="2904567" y="0"/>
                </a:lnTo>
                <a:lnTo>
                  <a:pt x="2904567" y="2513770"/>
                </a:lnTo>
                <a:lnTo>
                  <a:pt x="0" y="25137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4" name="Freeform 4"/>
          <p:cNvSpPr/>
          <p:nvPr/>
        </p:nvSpPr>
        <p:spPr>
          <a:xfrm rot="-3578320">
            <a:off x="16520265" y="5115113"/>
            <a:ext cx="2904567" cy="2513771"/>
          </a:xfrm>
          <a:custGeom>
            <a:avLst/>
            <a:gdLst/>
            <a:ahLst/>
            <a:cxnLst/>
            <a:rect l="l" t="t" r="r" b="b"/>
            <a:pathLst>
              <a:path w="2904567" h="2513771">
                <a:moveTo>
                  <a:pt x="0" y="0"/>
                </a:moveTo>
                <a:lnTo>
                  <a:pt x="2904567" y="0"/>
                </a:lnTo>
                <a:lnTo>
                  <a:pt x="2904567" y="2513770"/>
                </a:lnTo>
                <a:lnTo>
                  <a:pt x="0" y="251377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5" name="Freeform 5"/>
          <p:cNvSpPr/>
          <p:nvPr/>
        </p:nvSpPr>
        <p:spPr>
          <a:xfrm>
            <a:off x="10266737" y="3645816"/>
            <a:ext cx="2726182" cy="2726182"/>
          </a:xfrm>
          <a:custGeom>
            <a:avLst/>
            <a:gdLst/>
            <a:ahLst/>
            <a:cxnLst/>
            <a:rect l="l" t="t" r="r" b="b"/>
            <a:pathLst>
              <a:path w="2726182" h="2726182">
                <a:moveTo>
                  <a:pt x="0" y="0"/>
                </a:moveTo>
                <a:lnTo>
                  <a:pt x="2726182" y="0"/>
                </a:lnTo>
                <a:lnTo>
                  <a:pt x="2726182" y="2726182"/>
                </a:lnTo>
                <a:lnTo>
                  <a:pt x="0" y="272618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grpSp>
        <p:nvGrpSpPr>
          <p:cNvPr id="6" name="Group 6"/>
          <p:cNvGrpSpPr/>
          <p:nvPr/>
        </p:nvGrpSpPr>
        <p:grpSpPr>
          <a:xfrm>
            <a:off x="10517176" y="-783984"/>
            <a:ext cx="6742124" cy="5838376"/>
            <a:chOff x="0" y="0"/>
            <a:chExt cx="4282440" cy="3708400"/>
          </a:xfrm>
        </p:grpSpPr>
        <p:sp>
          <p:nvSpPr>
            <p:cNvPr id="7" name="Freeform 7"/>
            <p:cNvSpPr/>
            <p:nvPr/>
          </p:nvSpPr>
          <p:spPr>
            <a:xfrm rot="482219">
              <a:off x="21031" y="-131473"/>
              <a:ext cx="4240378" cy="3971345"/>
            </a:xfrm>
            <a:custGeom>
              <a:avLst/>
              <a:gdLst/>
              <a:ahLst/>
              <a:cxnLst/>
              <a:rect l="l" t="t" r="r" b="b"/>
              <a:pathLst>
                <a:path w="4240378" h="3971345">
                  <a:moveTo>
                    <a:pt x="2921043" y="0"/>
                  </a:moveTo>
                  <a:lnTo>
                    <a:pt x="800854" y="299370"/>
                  </a:lnTo>
                  <a:lnTo>
                    <a:pt x="0" y="2285042"/>
                  </a:lnTo>
                  <a:lnTo>
                    <a:pt x="1319335" y="3971346"/>
                  </a:lnTo>
                  <a:lnTo>
                    <a:pt x="3439524" y="3671976"/>
                  </a:lnTo>
                  <a:lnTo>
                    <a:pt x="4240378" y="1686304"/>
                  </a:lnTo>
                  <a:close/>
                </a:path>
              </a:pathLst>
            </a:custGeom>
            <a:blipFill>
              <a:blip r:embed="rId9"/>
              <a:stretch>
                <a:fillRect l="-6113" t="-9914" r="-6113" b="-9914"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IL"/>
            </a:p>
          </p:txBody>
        </p:sp>
      </p:grpSp>
      <p:sp>
        <p:nvSpPr>
          <p:cNvPr id="8" name="Freeform 8"/>
          <p:cNvSpPr/>
          <p:nvPr/>
        </p:nvSpPr>
        <p:spPr>
          <a:xfrm rot="-3578320">
            <a:off x="9510285" y="-1010086"/>
            <a:ext cx="2904567" cy="2513771"/>
          </a:xfrm>
          <a:custGeom>
            <a:avLst/>
            <a:gdLst/>
            <a:ahLst/>
            <a:cxnLst/>
            <a:rect l="l" t="t" r="r" b="b"/>
            <a:pathLst>
              <a:path w="2904567" h="2513771">
                <a:moveTo>
                  <a:pt x="0" y="0"/>
                </a:moveTo>
                <a:lnTo>
                  <a:pt x="2904567" y="0"/>
                </a:lnTo>
                <a:lnTo>
                  <a:pt x="2904567" y="2513770"/>
                </a:lnTo>
                <a:lnTo>
                  <a:pt x="0" y="25137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grpSp>
        <p:nvGrpSpPr>
          <p:cNvPr id="9" name="Group 9"/>
          <p:cNvGrpSpPr/>
          <p:nvPr/>
        </p:nvGrpSpPr>
        <p:grpSpPr>
          <a:xfrm>
            <a:off x="10517176" y="5232609"/>
            <a:ext cx="6742124" cy="5838376"/>
            <a:chOff x="0" y="0"/>
            <a:chExt cx="4282440" cy="37084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10"/>
              <a:stretch>
                <a:fillRect t="-7739" b="-7739"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IL"/>
            </a:p>
          </p:txBody>
        </p:sp>
      </p:grpSp>
      <p:sp>
        <p:nvSpPr>
          <p:cNvPr id="11" name="Freeform 11"/>
          <p:cNvSpPr/>
          <p:nvPr/>
        </p:nvSpPr>
        <p:spPr>
          <a:xfrm rot="7221679">
            <a:off x="9509528" y="6255403"/>
            <a:ext cx="2898563" cy="2508574"/>
          </a:xfrm>
          <a:custGeom>
            <a:avLst/>
            <a:gdLst/>
            <a:ahLst/>
            <a:cxnLst/>
            <a:rect l="l" t="t" r="r" b="b"/>
            <a:pathLst>
              <a:path w="2898563" h="2508574">
                <a:moveTo>
                  <a:pt x="0" y="0"/>
                </a:moveTo>
                <a:lnTo>
                  <a:pt x="2898563" y="0"/>
                </a:lnTo>
                <a:lnTo>
                  <a:pt x="2898563" y="2508575"/>
                </a:lnTo>
                <a:lnTo>
                  <a:pt x="0" y="250857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12" name="Freeform 12"/>
          <p:cNvSpPr/>
          <p:nvPr/>
        </p:nvSpPr>
        <p:spPr>
          <a:xfrm rot="-3578320">
            <a:off x="9510285" y="8891922"/>
            <a:ext cx="2904567" cy="2513771"/>
          </a:xfrm>
          <a:custGeom>
            <a:avLst/>
            <a:gdLst/>
            <a:ahLst/>
            <a:cxnLst/>
            <a:rect l="l" t="t" r="r" b="b"/>
            <a:pathLst>
              <a:path w="2904567" h="2513771">
                <a:moveTo>
                  <a:pt x="0" y="0"/>
                </a:moveTo>
                <a:lnTo>
                  <a:pt x="2904567" y="0"/>
                </a:lnTo>
                <a:lnTo>
                  <a:pt x="2904567" y="2513771"/>
                </a:lnTo>
                <a:lnTo>
                  <a:pt x="0" y="251377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13" name="Freeform 13"/>
          <p:cNvSpPr/>
          <p:nvPr/>
        </p:nvSpPr>
        <p:spPr>
          <a:xfrm>
            <a:off x="1588408" y="4081574"/>
            <a:ext cx="804038" cy="804038"/>
          </a:xfrm>
          <a:custGeom>
            <a:avLst/>
            <a:gdLst/>
            <a:ahLst/>
            <a:cxnLst/>
            <a:rect l="l" t="t" r="r" b="b"/>
            <a:pathLst>
              <a:path w="804038" h="804038">
                <a:moveTo>
                  <a:pt x="0" y="0"/>
                </a:moveTo>
                <a:lnTo>
                  <a:pt x="804038" y="0"/>
                </a:lnTo>
                <a:lnTo>
                  <a:pt x="804038" y="804039"/>
                </a:lnTo>
                <a:lnTo>
                  <a:pt x="0" y="80403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14" name="Freeform 14"/>
          <p:cNvSpPr/>
          <p:nvPr/>
        </p:nvSpPr>
        <p:spPr>
          <a:xfrm>
            <a:off x="293870" y="1578054"/>
            <a:ext cx="9215739" cy="1579360"/>
          </a:xfrm>
          <a:custGeom>
            <a:avLst/>
            <a:gdLst/>
            <a:ahLst/>
            <a:cxnLst/>
            <a:rect l="l" t="t" r="r" b="b"/>
            <a:pathLst>
              <a:path w="9215739" h="1579360">
                <a:moveTo>
                  <a:pt x="0" y="0"/>
                </a:moveTo>
                <a:lnTo>
                  <a:pt x="9215739" y="0"/>
                </a:lnTo>
                <a:lnTo>
                  <a:pt x="9215739" y="1579360"/>
                </a:lnTo>
                <a:lnTo>
                  <a:pt x="0" y="157936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15" name="TextBox 15"/>
          <p:cNvSpPr txBox="1"/>
          <p:nvPr/>
        </p:nvSpPr>
        <p:spPr>
          <a:xfrm>
            <a:off x="1811242" y="1420695"/>
            <a:ext cx="6696373" cy="10813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753"/>
              </a:lnSpc>
              <a:spcBef>
                <a:spcPct val="0"/>
              </a:spcBef>
            </a:pPr>
            <a:r>
              <a:rPr lang="en-US" sz="6252" dirty="0">
                <a:solidFill>
                  <a:srgbClr val="20305C"/>
                </a:solidFill>
                <a:latin typeface="Suez One"/>
              </a:rPr>
              <a:t>Business Model</a:t>
            </a:r>
          </a:p>
        </p:txBody>
      </p:sp>
      <p:sp>
        <p:nvSpPr>
          <p:cNvPr id="16" name="Freeform 16"/>
          <p:cNvSpPr/>
          <p:nvPr/>
        </p:nvSpPr>
        <p:spPr>
          <a:xfrm>
            <a:off x="4140783" y="-43849"/>
            <a:ext cx="1429296" cy="1579360"/>
          </a:xfrm>
          <a:custGeom>
            <a:avLst/>
            <a:gdLst/>
            <a:ahLst/>
            <a:cxnLst/>
            <a:rect l="l" t="t" r="r" b="b"/>
            <a:pathLst>
              <a:path w="1104342" h="1299700">
                <a:moveTo>
                  <a:pt x="0" y="0"/>
                </a:moveTo>
                <a:lnTo>
                  <a:pt x="1104343" y="0"/>
                </a:lnTo>
                <a:lnTo>
                  <a:pt x="1104343" y="1299700"/>
                </a:lnTo>
                <a:lnTo>
                  <a:pt x="0" y="1299700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-14719" r="-14719" b="-9983"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17" name="Freeform 17" descr="תמונה שמכילה טקסט, גופן, צילום מסך, גרפיקה  התיאור נוצר באופן אוטומטי"/>
          <p:cNvSpPr/>
          <p:nvPr/>
        </p:nvSpPr>
        <p:spPr>
          <a:xfrm>
            <a:off x="1028700" y="168124"/>
            <a:ext cx="2620047" cy="1047915"/>
          </a:xfrm>
          <a:custGeom>
            <a:avLst/>
            <a:gdLst/>
            <a:ahLst/>
            <a:cxnLst/>
            <a:rect l="l" t="t" r="r" b="b"/>
            <a:pathLst>
              <a:path w="2620047" h="1047915">
                <a:moveTo>
                  <a:pt x="0" y="0"/>
                </a:moveTo>
                <a:lnTo>
                  <a:pt x="2620047" y="0"/>
                </a:lnTo>
                <a:lnTo>
                  <a:pt x="2620047" y="1047915"/>
                </a:lnTo>
                <a:lnTo>
                  <a:pt x="0" y="1047915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l="-4839" r="-2"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18" name="Freeform 18" descr="תמונה שמכילה טקסט, גופן, לוגו, מותג  התיאור נוצר באופן אוטומטי"/>
          <p:cNvSpPr/>
          <p:nvPr/>
        </p:nvSpPr>
        <p:spPr>
          <a:xfrm>
            <a:off x="5841258" y="127613"/>
            <a:ext cx="2316914" cy="1044475"/>
          </a:xfrm>
          <a:custGeom>
            <a:avLst/>
            <a:gdLst/>
            <a:ahLst/>
            <a:cxnLst/>
            <a:rect l="l" t="t" r="r" b="b"/>
            <a:pathLst>
              <a:path w="2316914" h="1044475">
                <a:moveTo>
                  <a:pt x="0" y="0"/>
                </a:moveTo>
                <a:lnTo>
                  <a:pt x="2316914" y="0"/>
                </a:lnTo>
                <a:lnTo>
                  <a:pt x="2316914" y="1044475"/>
                </a:lnTo>
                <a:lnTo>
                  <a:pt x="0" y="1044475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 t="-4582" b="-4646"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19" name="Freeform 19"/>
          <p:cNvSpPr/>
          <p:nvPr/>
        </p:nvSpPr>
        <p:spPr>
          <a:xfrm>
            <a:off x="1358648" y="2532187"/>
            <a:ext cx="804038" cy="804038"/>
          </a:xfrm>
          <a:custGeom>
            <a:avLst/>
            <a:gdLst/>
            <a:ahLst/>
            <a:cxnLst/>
            <a:rect l="l" t="t" r="r" b="b"/>
            <a:pathLst>
              <a:path w="804038" h="804038">
                <a:moveTo>
                  <a:pt x="0" y="0"/>
                </a:moveTo>
                <a:lnTo>
                  <a:pt x="804038" y="0"/>
                </a:lnTo>
                <a:lnTo>
                  <a:pt x="804038" y="804038"/>
                </a:lnTo>
                <a:lnTo>
                  <a:pt x="0" y="80403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20" name="Freeform 20"/>
          <p:cNvSpPr/>
          <p:nvPr/>
        </p:nvSpPr>
        <p:spPr>
          <a:xfrm>
            <a:off x="1656182" y="6308969"/>
            <a:ext cx="804038" cy="804038"/>
          </a:xfrm>
          <a:custGeom>
            <a:avLst/>
            <a:gdLst/>
            <a:ahLst/>
            <a:cxnLst/>
            <a:rect l="l" t="t" r="r" b="b"/>
            <a:pathLst>
              <a:path w="804038" h="804038">
                <a:moveTo>
                  <a:pt x="0" y="0"/>
                </a:moveTo>
                <a:lnTo>
                  <a:pt x="804038" y="0"/>
                </a:lnTo>
                <a:lnTo>
                  <a:pt x="804038" y="804038"/>
                </a:lnTo>
                <a:lnTo>
                  <a:pt x="0" y="80403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21" name="Freeform 21" descr="תמונה שמכילה טקסט, גופן, לוגו, סמל  התיאור נוצר באופן אוטומטי"/>
          <p:cNvSpPr/>
          <p:nvPr/>
        </p:nvSpPr>
        <p:spPr>
          <a:xfrm>
            <a:off x="5817947" y="8832152"/>
            <a:ext cx="3326053" cy="1419868"/>
          </a:xfrm>
          <a:custGeom>
            <a:avLst/>
            <a:gdLst/>
            <a:ahLst/>
            <a:cxnLst/>
            <a:rect l="l" t="t" r="r" b="b"/>
            <a:pathLst>
              <a:path w="3326053" h="1419868">
                <a:moveTo>
                  <a:pt x="0" y="0"/>
                </a:moveTo>
                <a:lnTo>
                  <a:pt x="3326053" y="0"/>
                </a:lnTo>
                <a:lnTo>
                  <a:pt x="3326053" y="1419868"/>
                </a:lnTo>
                <a:lnTo>
                  <a:pt x="0" y="1419868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22" name="Freeform 22" descr="תמונה שמכילה טקסט, צילום מסך, גופן, גרפיקה  התיאור נוצר באופן אוטומטי"/>
          <p:cNvSpPr/>
          <p:nvPr/>
        </p:nvSpPr>
        <p:spPr>
          <a:xfrm>
            <a:off x="3091760" y="7553311"/>
            <a:ext cx="3681760" cy="3681760"/>
          </a:xfrm>
          <a:custGeom>
            <a:avLst/>
            <a:gdLst/>
            <a:ahLst/>
            <a:cxnLst/>
            <a:rect l="l" t="t" r="r" b="b"/>
            <a:pathLst>
              <a:path w="3681760" h="3681760">
                <a:moveTo>
                  <a:pt x="0" y="0"/>
                </a:moveTo>
                <a:lnTo>
                  <a:pt x="3681761" y="0"/>
                </a:lnTo>
                <a:lnTo>
                  <a:pt x="3681761" y="3681761"/>
                </a:lnTo>
                <a:lnTo>
                  <a:pt x="0" y="3681761"/>
                </a:lnTo>
                <a:lnTo>
                  <a:pt x="0" y="0"/>
                </a:lnTo>
                <a:close/>
              </a:path>
            </a:pathLst>
          </a:custGeom>
          <a:blipFill>
            <a:blip r:embed="rId21"/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23" name="Freeform 23" descr="תמונה שמכילה טקסט, לוגו, סמל, סימן  התיאור נוצר באופן אוטומטי"/>
          <p:cNvSpPr/>
          <p:nvPr/>
        </p:nvSpPr>
        <p:spPr>
          <a:xfrm>
            <a:off x="2162686" y="8536363"/>
            <a:ext cx="2092608" cy="1715657"/>
          </a:xfrm>
          <a:custGeom>
            <a:avLst/>
            <a:gdLst/>
            <a:ahLst/>
            <a:cxnLst/>
            <a:rect l="l" t="t" r="r" b="b"/>
            <a:pathLst>
              <a:path w="2092608" h="1715657">
                <a:moveTo>
                  <a:pt x="0" y="0"/>
                </a:moveTo>
                <a:lnTo>
                  <a:pt x="2092608" y="0"/>
                </a:lnTo>
                <a:lnTo>
                  <a:pt x="2092608" y="1715657"/>
                </a:lnTo>
                <a:lnTo>
                  <a:pt x="0" y="1715657"/>
                </a:lnTo>
                <a:lnTo>
                  <a:pt x="0" y="0"/>
                </a:lnTo>
                <a:close/>
              </a:path>
            </a:pathLst>
          </a:custGeom>
          <a:blipFill>
            <a:blip r:embed="rId22"/>
            <a:stretch>
              <a:fillRect b="-21971"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24" name="Freeform 24"/>
          <p:cNvSpPr/>
          <p:nvPr/>
        </p:nvSpPr>
        <p:spPr>
          <a:xfrm>
            <a:off x="-1013593" y="7935170"/>
            <a:ext cx="3473813" cy="3182714"/>
          </a:xfrm>
          <a:custGeom>
            <a:avLst/>
            <a:gdLst/>
            <a:ahLst/>
            <a:cxnLst/>
            <a:rect l="l" t="t" r="r" b="b"/>
            <a:pathLst>
              <a:path w="3473813" h="3182714">
                <a:moveTo>
                  <a:pt x="0" y="0"/>
                </a:moveTo>
                <a:lnTo>
                  <a:pt x="3473813" y="0"/>
                </a:lnTo>
                <a:lnTo>
                  <a:pt x="3473813" y="3182715"/>
                </a:lnTo>
                <a:lnTo>
                  <a:pt x="0" y="3182715"/>
                </a:lnTo>
                <a:lnTo>
                  <a:pt x="0" y="0"/>
                </a:lnTo>
                <a:close/>
              </a:path>
            </a:pathLst>
          </a:custGeom>
          <a:blipFill>
            <a:blip r:embed="rId23"/>
            <a:stretch>
              <a:fillRect r="-29553"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25" name="TextBox 25"/>
          <p:cNvSpPr txBox="1"/>
          <p:nvPr/>
        </p:nvSpPr>
        <p:spPr>
          <a:xfrm>
            <a:off x="2162686" y="2558234"/>
            <a:ext cx="5650365" cy="55257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24"/>
              </a:lnSpc>
            </a:pPr>
            <a:r>
              <a:rPr lang="en-US" sz="3160">
                <a:solidFill>
                  <a:srgbClr val="000000"/>
                </a:solidFill>
                <a:latin typeface="Suez One"/>
              </a:rPr>
              <a:t>Collaboration with business organizations.</a:t>
            </a:r>
          </a:p>
          <a:p>
            <a:pPr algn="ctr">
              <a:lnSpc>
                <a:spcPts val="4424"/>
              </a:lnSpc>
            </a:pPr>
            <a:endParaRPr lang="en-US" sz="3160">
              <a:solidFill>
                <a:srgbClr val="000000"/>
              </a:solidFill>
              <a:latin typeface="Suez One"/>
            </a:endParaRPr>
          </a:p>
          <a:p>
            <a:pPr algn="ctr">
              <a:lnSpc>
                <a:spcPts val="4424"/>
              </a:lnSpc>
            </a:pPr>
            <a:r>
              <a:rPr lang="en-US" sz="3160">
                <a:solidFill>
                  <a:srgbClr val="000000"/>
                </a:solidFill>
                <a:latin typeface="Suez One"/>
              </a:rPr>
              <a:t>Non-Profit organizations - Community service providers.</a:t>
            </a:r>
          </a:p>
          <a:p>
            <a:pPr algn="ctr">
              <a:lnSpc>
                <a:spcPts val="4424"/>
              </a:lnSpc>
            </a:pPr>
            <a:endParaRPr lang="en-US" sz="3160">
              <a:solidFill>
                <a:srgbClr val="000000"/>
              </a:solidFill>
              <a:latin typeface="Suez One"/>
            </a:endParaRPr>
          </a:p>
          <a:p>
            <a:pPr algn="ctr">
              <a:lnSpc>
                <a:spcPts val="4424"/>
              </a:lnSpc>
            </a:pPr>
            <a:r>
              <a:rPr lang="en-US" sz="3160">
                <a:solidFill>
                  <a:srgbClr val="000000"/>
                </a:solidFill>
                <a:latin typeface="Suez One"/>
              </a:rPr>
              <a:t>Educational institutions - Schools / Universities.</a:t>
            </a:r>
          </a:p>
          <a:p>
            <a:pPr algn="ctr">
              <a:lnSpc>
                <a:spcPts val="4424"/>
              </a:lnSpc>
            </a:pPr>
            <a:endParaRPr lang="en-US" sz="3160">
              <a:solidFill>
                <a:srgbClr val="000000"/>
              </a:solidFill>
              <a:latin typeface="Suez One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87992" y="-344438"/>
            <a:ext cx="5459759" cy="3078500"/>
            <a:chOff x="0" y="0"/>
            <a:chExt cx="2405428" cy="135630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05428" cy="1356307"/>
            </a:xfrm>
            <a:custGeom>
              <a:avLst/>
              <a:gdLst/>
              <a:ahLst/>
              <a:cxnLst/>
              <a:rect l="l" t="t" r="r" b="b"/>
              <a:pathLst>
                <a:path w="2405428" h="1356307">
                  <a:moveTo>
                    <a:pt x="2280968" y="1356307"/>
                  </a:moveTo>
                  <a:lnTo>
                    <a:pt x="124460" y="1356307"/>
                  </a:lnTo>
                  <a:cubicBezTo>
                    <a:pt x="55880" y="1356307"/>
                    <a:pt x="0" y="1300427"/>
                    <a:pt x="0" y="123184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280968" y="0"/>
                  </a:lnTo>
                  <a:cubicBezTo>
                    <a:pt x="2349548" y="0"/>
                    <a:pt x="2405428" y="55880"/>
                    <a:pt x="2405428" y="124460"/>
                  </a:cubicBezTo>
                  <a:lnTo>
                    <a:pt x="2405428" y="1231847"/>
                  </a:lnTo>
                  <a:cubicBezTo>
                    <a:pt x="2405428" y="1300427"/>
                    <a:pt x="2349548" y="1356307"/>
                    <a:pt x="2280968" y="1356307"/>
                  </a:cubicBezTo>
                  <a:close/>
                </a:path>
              </a:pathLst>
            </a:custGeom>
            <a:solidFill>
              <a:srgbClr val="585094"/>
            </a:solidFill>
          </p:spPr>
          <p:txBody>
            <a:bodyPr/>
            <a:lstStyle/>
            <a:p>
              <a:endParaRPr lang="en-IL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3021551" y="7315838"/>
            <a:ext cx="2972654" cy="4458980"/>
            <a:chOff x="0" y="0"/>
            <a:chExt cx="6350000" cy="9525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9525000"/>
            </a:xfrm>
            <a:custGeom>
              <a:avLst/>
              <a:gdLst/>
              <a:ahLst/>
              <a:cxnLst/>
              <a:rect l="l" t="t" r="r" b="b"/>
              <a:pathLst>
                <a:path w="6350000" h="9525000">
                  <a:moveTo>
                    <a:pt x="0" y="9042400"/>
                  </a:moveTo>
                  <a:lnTo>
                    <a:pt x="0" y="482600"/>
                  </a:lnTo>
                  <a:cubicBezTo>
                    <a:pt x="0" y="215900"/>
                    <a:pt x="215900" y="0"/>
                    <a:pt x="482600" y="0"/>
                  </a:cubicBezTo>
                  <a:lnTo>
                    <a:pt x="5867400" y="0"/>
                  </a:lnTo>
                  <a:cubicBezTo>
                    <a:pt x="6134100" y="0"/>
                    <a:pt x="6350000" y="217170"/>
                    <a:pt x="6350000" y="482600"/>
                  </a:cubicBezTo>
                  <a:lnTo>
                    <a:pt x="6350000" y="9042400"/>
                  </a:lnTo>
                  <a:cubicBezTo>
                    <a:pt x="6350000" y="9309100"/>
                    <a:pt x="6134100" y="9525000"/>
                    <a:pt x="5867400" y="9525000"/>
                  </a:cubicBezTo>
                  <a:lnTo>
                    <a:pt x="482600" y="9525000"/>
                  </a:lnTo>
                  <a:cubicBezTo>
                    <a:pt x="217170" y="9525000"/>
                    <a:pt x="0" y="9309100"/>
                    <a:pt x="0" y="9042400"/>
                  </a:cubicBezTo>
                  <a:close/>
                </a:path>
              </a:pathLst>
            </a:custGeom>
            <a:blipFill>
              <a:blip r:embed="rId2"/>
              <a:stretch>
                <a:fillRect l="-62" r="-62"/>
              </a:stretch>
            </a:blipFill>
          </p:spPr>
          <p:txBody>
            <a:bodyPr/>
            <a:lstStyle/>
            <a:p>
              <a:endParaRPr lang="en-IL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153721" y="7315838"/>
            <a:ext cx="2972654" cy="4458980"/>
            <a:chOff x="0" y="0"/>
            <a:chExt cx="6350000" cy="9525000"/>
          </a:xfrm>
        </p:grpSpPr>
        <p:sp>
          <p:nvSpPr>
            <p:cNvPr id="7" name="Freeform 7"/>
            <p:cNvSpPr/>
            <p:nvPr/>
          </p:nvSpPr>
          <p:spPr>
            <a:xfrm rot="181381">
              <a:off x="-235357" y="-149428"/>
              <a:ext cx="6820715" cy="9823788"/>
            </a:xfrm>
            <a:custGeom>
              <a:avLst/>
              <a:gdLst/>
              <a:ahLst/>
              <a:cxnLst/>
              <a:rect l="l" t="t" r="r" b="b"/>
              <a:pathLst>
                <a:path w="6820715" h="9823788">
                  <a:moveTo>
                    <a:pt x="465486" y="9353313"/>
                  </a:moveTo>
                  <a:lnTo>
                    <a:pt x="14065" y="805425"/>
                  </a:lnTo>
                  <a:cubicBezTo>
                    <a:pt x="0" y="539096"/>
                    <a:pt x="204213" y="312111"/>
                    <a:pt x="470542" y="298045"/>
                  </a:cubicBezTo>
                  <a:lnTo>
                    <a:pt x="5847849" y="14065"/>
                  </a:lnTo>
                  <a:cubicBezTo>
                    <a:pt x="6114177" y="0"/>
                    <a:pt x="6341230" y="205482"/>
                    <a:pt x="6355228" y="470543"/>
                  </a:cubicBezTo>
                  <a:lnTo>
                    <a:pt x="6806649" y="9018431"/>
                  </a:lnTo>
                  <a:cubicBezTo>
                    <a:pt x="6820714" y="9284760"/>
                    <a:pt x="6616501" y="9511745"/>
                    <a:pt x="6350172" y="9525811"/>
                  </a:cubicBezTo>
                  <a:lnTo>
                    <a:pt x="972865" y="9809791"/>
                  </a:lnTo>
                  <a:cubicBezTo>
                    <a:pt x="707805" y="9823789"/>
                    <a:pt x="479551" y="9619642"/>
                    <a:pt x="465486" y="9353313"/>
                  </a:cubicBezTo>
                  <a:close/>
                </a:path>
              </a:pathLst>
            </a:custGeom>
            <a:blipFill>
              <a:blip r:embed="rId3"/>
              <a:stretch>
                <a:fillRect l="-22466" t="-252" r="-22466" b="-252"/>
              </a:stretch>
            </a:blipFill>
          </p:spPr>
          <p:txBody>
            <a:bodyPr/>
            <a:lstStyle/>
            <a:p>
              <a:endParaRPr lang="en-IL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5134802" y="-3415757"/>
            <a:ext cx="4095092" cy="6142638"/>
            <a:chOff x="0" y="0"/>
            <a:chExt cx="6350000" cy="9525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00" cy="9525000"/>
            </a:xfrm>
            <a:custGeom>
              <a:avLst/>
              <a:gdLst/>
              <a:ahLst/>
              <a:cxnLst/>
              <a:rect l="l" t="t" r="r" b="b"/>
              <a:pathLst>
                <a:path w="6350000" h="9525000">
                  <a:moveTo>
                    <a:pt x="0" y="9042400"/>
                  </a:moveTo>
                  <a:lnTo>
                    <a:pt x="0" y="482600"/>
                  </a:lnTo>
                  <a:cubicBezTo>
                    <a:pt x="0" y="215900"/>
                    <a:pt x="215900" y="0"/>
                    <a:pt x="482600" y="0"/>
                  </a:cubicBezTo>
                  <a:lnTo>
                    <a:pt x="5867400" y="0"/>
                  </a:lnTo>
                  <a:cubicBezTo>
                    <a:pt x="6134100" y="0"/>
                    <a:pt x="6350000" y="217170"/>
                    <a:pt x="6350000" y="482600"/>
                  </a:cubicBezTo>
                  <a:lnTo>
                    <a:pt x="6350000" y="9042400"/>
                  </a:lnTo>
                  <a:cubicBezTo>
                    <a:pt x="6350000" y="9309100"/>
                    <a:pt x="6134100" y="9525000"/>
                    <a:pt x="5867400" y="9525000"/>
                  </a:cubicBezTo>
                  <a:lnTo>
                    <a:pt x="482600" y="9525000"/>
                  </a:lnTo>
                  <a:cubicBezTo>
                    <a:pt x="217170" y="9525000"/>
                    <a:pt x="0" y="9309100"/>
                    <a:pt x="0" y="904240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3533CD">
                    <a:alpha val="100000"/>
                  </a:srgbClr>
                </a:gs>
              </a:gsLst>
              <a:lin ang="0"/>
            </a:gra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IL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-1255245" y="2980898"/>
            <a:ext cx="7249450" cy="4077765"/>
            <a:chOff x="0" y="0"/>
            <a:chExt cx="11289030" cy="6350000"/>
          </a:xfrm>
        </p:grpSpPr>
        <p:sp>
          <p:nvSpPr>
            <p:cNvPr id="11" name="Freeform 11"/>
            <p:cNvSpPr/>
            <p:nvPr/>
          </p:nvSpPr>
          <p:spPr>
            <a:xfrm rot="593863">
              <a:off x="-421254" y="-882494"/>
              <a:ext cx="12130267" cy="8114751"/>
            </a:xfrm>
            <a:custGeom>
              <a:avLst/>
              <a:gdLst/>
              <a:ahLst/>
              <a:cxnLst/>
              <a:rect l="l" t="t" r="r" b="b"/>
              <a:pathLst>
                <a:path w="12130267" h="8114751">
                  <a:moveTo>
                    <a:pt x="960740" y="7637401"/>
                  </a:moveTo>
                  <a:lnTo>
                    <a:pt x="49991" y="2417822"/>
                  </a:lnTo>
                  <a:cubicBezTo>
                    <a:pt x="0" y="2131321"/>
                    <a:pt x="191068" y="1859482"/>
                    <a:pt x="477569" y="1809491"/>
                  </a:cubicBezTo>
                  <a:lnTo>
                    <a:pt x="10561415" y="49990"/>
                  </a:lnTo>
                  <a:cubicBezTo>
                    <a:pt x="10847916" y="0"/>
                    <a:pt x="11119755" y="191067"/>
                    <a:pt x="11169745" y="477569"/>
                  </a:cubicBezTo>
                  <a:lnTo>
                    <a:pt x="12080276" y="5695896"/>
                  </a:lnTo>
                  <a:cubicBezTo>
                    <a:pt x="12130267" y="5982397"/>
                    <a:pt x="11939199" y="6254236"/>
                    <a:pt x="11652699" y="6304227"/>
                  </a:cubicBezTo>
                  <a:lnTo>
                    <a:pt x="1568852" y="8063728"/>
                  </a:lnTo>
                  <a:cubicBezTo>
                    <a:pt x="1283820" y="8114751"/>
                    <a:pt x="1010731" y="7923902"/>
                    <a:pt x="960740" y="7637401"/>
                  </a:cubicBezTo>
                  <a:close/>
                </a:path>
              </a:pathLst>
            </a:custGeom>
            <a:blipFill>
              <a:blip r:embed="rId4"/>
              <a:stretch>
                <a:fillRect l="-684" t="-26036" r="-684" b="-26032"/>
              </a:stretch>
            </a:blipFill>
          </p:spPr>
          <p:txBody>
            <a:bodyPr/>
            <a:lstStyle/>
            <a:p>
              <a:endParaRPr lang="en-IL"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7711252" y="4933950"/>
            <a:ext cx="8434501" cy="17431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173"/>
              </a:lnSpc>
            </a:pPr>
            <a:r>
              <a:rPr lang="en-US" sz="10123">
                <a:solidFill>
                  <a:srgbClr val="585094"/>
                </a:solidFill>
                <a:latin typeface="Garbata Bold"/>
              </a:rPr>
              <a:t>Future Plans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85653" y="590595"/>
            <a:ext cx="3053033" cy="17088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03"/>
              </a:lnSpc>
            </a:pPr>
            <a:r>
              <a:rPr lang="en-US" sz="3669">
                <a:solidFill>
                  <a:srgbClr val="FFFFFF"/>
                </a:solidFill>
                <a:latin typeface="Garbata Bold"/>
              </a:rPr>
              <a:t>Your safety is important to us.</a:t>
            </a:r>
          </a:p>
        </p:txBody>
      </p:sp>
      <p:sp>
        <p:nvSpPr>
          <p:cNvPr id="14" name="Freeform 14"/>
          <p:cNvSpPr/>
          <p:nvPr/>
        </p:nvSpPr>
        <p:spPr>
          <a:xfrm>
            <a:off x="10600010" y="2162586"/>
            <a:ext cx="2427729" cy="2857194"/>
          </a:xfrm>
          <a:custGeom>
            <a:avLst/>
            <a:gdLst/>
            <a:ahLst/>
            <a:cxnLst/>
            <a:rect l="l" t="t" r="r" b="b"/>
            <a:pathLst>
              <a:path w="2427729" h="2857194">
                <a:moveTo>
                  <a:pt x="0" y="0"/>
                </a:moveTo>
                <a:lnTo>
                  <a:pt x="2427729" y="0"/>
                </a:lnTo>
                <a:lnTo>
                  <a:pt x="2427729" y="2857195"/>
                </a:lnTo>
                <a:lnTo>
                  <a:pt x="0" y="285719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4719" r="-14719" b="-9983"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15" name="Freeform 15"/>
          <p:cNvSpPr/>
          <p:nvPr/>
        </p:nvSpPr>
        <p:spPr>
          <a:xfrm rot="633824">
            <a:off x="5979946" y="116531"/>
            <a:ext cx="2404802" cy="2368730"/>
          </a:xfrm>
          <a:custGeom>
            <a:avLst/>
            <a:gdLst/>
            <a:ahLst/>
            <a:cxnLst/>
            <a:rect l="l" t="t" r="r" b="b"/>
            <a:pathLst>
              <a:path w="2404802" h="2368730">
                <a:moveTo>
                  <a:pt x="0" y="0"/>
                </a:moveTo>
                <a:lnTo>
                  <a:pt x="2404802" y="0"/>
                </a:lnTo>
                <a:lnTo>
                  <a:pt x="2404802" y="2368730"/>
                </a:lnTo>
                <a:lnTo>
                  <a:pt x="0" y="236873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16" name="Freeform 16" descr="תמונה שמכילה טקסט, גופן, צילום מסך, גרפיקה  התיאור נוצר באופן אוטומטי"/>
          <p:cNvSpPr/>
          <p:nvPr/>
        </p:nvSpPr>
        <p:spPr>
          <a:xfrm>
            <a:off x="9734989" y="272541"/>
            <a:ext cx="3292750" cy="1316970"/>
          </a:xfrm>
          <a:custGeom>
            <a:avLst/>
            <a:gdLst/>
            <a:ahLst/>
            <a:cxnLst/>
            <a:rect l="l" t="t" r="r" b="b"/>
            <a:pathLst>
              <a:path w="3292750" h="1316970">
                <a:moveTo>
                  <a:pt x="0" y="0"/>
                </a:moveTo>
                <a:lnTo>
                  <a:pt x="3292750" y="0"/>
                </a:lnTo>
                <a:lnTo>
                  <a:pt x="3292750" y="1316969"/>
                </a:lnTo>
                <a:lnTo>
                  <a:pt x="0" y="131696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4839" r="-2"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17" name="Freeform 17" descr="תמונה שמכילה טקסט, גופן, לוגו, מותג  התיאור נוצר באופן אוטומטי"/>
          <p:cNvSpPr/>
          <p:nvPr/>
        </p:nvSpPr>
        <p:spPr>
          <a:xfrm>
            <a:off x="14996030" y="272541"/>
            <a:ext cx="2911787" cy="1312647"/>
          </a:xfrm>
          <a:custGeom>
            <a:avLst/>
            <a:gdLst/>
            <a:ahLst/>
            <a:cxnLst/>
            <a:rect l="l" t="t" r="r" b="b"/>
            <a:pathLst>
              <a:path w="2911787" h="1312647">
                <a:moveTo>
                  <a:pt x="0" y="0"/>
                </a:moveTo>
                <a:lnTo>
                  <a:pt x="2911786" y="0"/>
                </a:lnTo>
                <a:lnTo>
                  <a:pt x="2911786" y="1312646"/>
                </a:lnTo>
                <a:lnTo>
                  <a:pt x="0" y="131264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t="-4582" b="-4646"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18" name="Freeform 18" descr="תמונה שמכילה טקסט, גופן, לוגו, סמל  התיאור נוצר באופן אוטומטי"/>
          <p:cNvSpPr/>
          <p:nvPr/>
        </p:nvSpPr>
        <p:spPr>
          <a:xfrm>
            <a:off x="13932935" y="8754184"/>
            <a:ext cx="3205775" cy="1368523"/>
          </a:xfrm>
          <a:custGeom>
            <a:avLst/>
            <a:gdLst/>
            <a:ahLst/>
            <a:cxnLst/>
            <a:rect l="l" t="t" r="r" b="b"/>
            <a:pathLst>
              <a:path w="3205775" h="1368523">
                <a:moveTo>
                  <a:pt x="0" y="0"/>
                </a:moveTo>
                <a:lnTo>
                  <a:pt x="3205775" y="0"/>
                </a:lnTo>
                <a:lnTo>
                  <a:pt x="3205775" y="1368523"/>
                </a:lnTo>
                <a:lnTo>
                  <a:pt x="0" y="136852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19" name="Freeform 19" descr="תמונה שמכילה טקסט, צילום מסך, גופן, גרפיקה  התיאור נוצר באופן אוטומטי"/>
          <p:cNvSpPr/>
          <p:nvPr/>
        </p:nvSpPr>
        <p:spPr>
          <a:xfrm>
            <a:off x="10920036" y="7642118"/>
            <a:ext cx="3548619" cy="3548619"/>
          </a:xfrm>
          <a:custGeom>
            <a:avLst/>
            <a:gdLst/>
            <a:ahLst/>
            <a:cxnLst/>
            <a:rect l="l" t="t" r="r" b="b"/>
            <a:pathLst>
              <a:path w="3548619" h="3548619">
                <a:moveTo>
                  <a:pt x="0" y="0"/>
                </a:moveTo>
                <a:lnTo>
                  <a:pt x="3548619" y="0"/>
                </a:lnTo>
                <a:lnTo>
                  <a:pt x="3548619" y="3548619"/>
                </a:lnTo>
                <a:lnTo>
                  <a:pt x="0" y="3548619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20" name="Freeform 20" descr="תמונה שמכילה טקסט, לוגו, סמל, סימן  התיאור נוצר באופן אוטומטי"/>
          <p:cNvSpPr/>
          <p:nvPr/>
        </p:nvSpPr>
        <p:spPr>
          <a:xfrm>
            <a:off x="9911569" y="8589620"/>
            <a:ext cx="2016934" cy="1653615"/>
          </a:xfrm>
          <a:custGeom>
            <a:avLst/>
            <a:gdLst/>
            <a:ahLst/>
            <a:cxnLst/>
            <a:rect l="l" t="t" r="r" b="b"/>
            <a:pathLst>
              <a:path w="2016934" h="1653615">
                <a:moveTo>
                  <a:pt x="0" y="0"/>
                </a:moveTo>
                <a:lnTo>
                  <a:pt x="2016934" y="0"/>
                </a:lnTo>
                <a:lnTo>
                  <a:pt x="2016934" y="1653615"/>
                </a:lnTo>
                <a:lnTo>
                  <a:pt x="0" y="1653615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b="-21971"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21" name="Freeform 21"/>
          <p:cNvSpPr/>
          <p:nvPr/>
        </p:nvSpPr>
        <p:spPr>
          <a:xfrm>
            <a:off x="6782924" y="8025163"/>
            <a:ext cx="3348192" cy="3067620"/>
          </a:xfrm>
          <a:custGeom>
            <a:avLst/>
            <a:gdLst/>
            <a:ahLst/>
            <a:cxnLst/>
            <a:rect l="l" t="t" r="r" b="b"/>
            <a:pathLst>
              <a:path w="3348192" h="3067620">
                <a:moveTo>
                  <a:pt x="0" y="0"/>
                </a:moveTo>
                <a:lnTo>
                  <a:pt x="3348192" y="0"/>
                </a:lnTo>
                <a:lnTo>
                  <a:pt x="3348192" y="3067620"/>
                </a:lnTo>
                <a:lnTo>
                  <a:pt x="0" y="3067620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r="-29553"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22" name="Freeform 22"/>
          <p:cNvSpPr/>
          <p:nvPr/>
        </p:nvSpPr>
        <p:spPr>
          <a:xfrm rot="719127">
            <a:off x="3373022" y="637965"/>
            <a:ext cx="1217181" cy="1894444"/>
          </a:xfrm>
          <a:custGeom>
            <a:avLst/>
            <a:gdLst/>
            <a:ahLst/>
            <a:cxnLst/>
            <a:rect l="l" t="t" r="r" b="b"/>
            <a:pathLst>
              <a:path w="1217181" h="1894444">
                <a:moveTo>
                  <a:pt x="0" y="0"/>
                </a:moveTo>
                <a:lnTo>
                  <a:pt x="1217181" y="0"/>
                </a:lnTo>
                <a:lnTo>
                  <a:pt x="1217181" y="1894444"/>
                </a:lnTo>
                <a:lnTo>
                  <a:pt x="0" y="1894444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תמונה שמכילה טקסט, גופן, לוגו, מותג  התיאור נוצר באופן אוטומטי"/>
          <p:cNvSpPr/>
          <p:nvPr/>
        </p:nvSpPr>
        <p:spPr>
          <a:xfrm>
            <a:off x="12176148" y="0"/>
            <a:ext cx="3655626" cy="1647973"/>
          </a:xfrm>
          <a:custGeom>
            <a:avLst/>
            <a:gdLst/>
            <a:ahLst/>
            <a:cxnLst/>
            <a:rect l="l" t="t" r="r" b="b"/>
            <a:pathLst>
              <a:path w="3655626" h="1647973">
                <a:moveTo>
                  <a:pt x="0" y="0"/>
                </a:moveTo>
                <a:lnTo>
                  <a:pt x="3655626" y="0"/>
                </a:lnTo>
                <a:lnTo>
                  <a:pt x="3655626" y="1647973"/>
                </a:lnTo>
                <a:lnTo>
                  <a:pt x="0" y="16479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582" b="-4646"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3" name="Freeform 3" descr="תמונה שמכילה טקסט, גופן, צילום מסך, גרפיקה  התיאור נוצר באופן אוטומטי"/>
          <p:cNvSpPr/>
          <p:nvPr/>
        </p:nvSpPr>
        <p:spPr>
          <a:xfrm>
            <a:off x="1880392" y="-31640"/>
            <a:ext cx="4073968" cy="1629426"/>
          </a:xfrm>
          <a:custGeom>
            <a:avLst/>
            <a:gdLst/>
            <a:ahLst/>
            <a:cxnLst/>
            <a:rect l="l" t="t" r="r" b="b"/>
            <a:pathLst>
              <a:path w="4073968" h="1629426">
                <a:moveTo>
                  <a:pt x="0" y="0"/>
                </a:moveTo>
                <a:lnTo>
                  <a:pt x="4073969" y="0"/>
                </a:lnTo>
                <a:lnTo>
                  <a:pt x="4073969" y="1629426"/>
                </a:lnTo>
                <a:lnTo>
                  <a:pt x="0" y="16294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839" r="-2"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4" name="Freeform 4" descr="תמונה שמכילה טקסט, גופן, לוגו, סמל  התיאור נוצר באופן אוטומטי"/>
          <p:cNvSpPr/>
          <p:nvPr/>
        </p:nvSpPr>
        <p:spPr>
          <a:xfrm>
            <a:off x="11742974" y="8468231"/>
            <a:ext cx="3507988" cy="1497536"/>
          </a:xfrm>
          <a:custGeom>
            <a:avLst/>
            <a:gdLst/>
            <a:ahLst/>
            <a:cxnLst/>
            <a:rect l="l" t="t" r="r" b="b"/>
            <a:pathLst>
              <a:path w="3507988" h="1497536">
                <a:moveTo>
                  <a:pt x="0" y="0"/>
                </a:moveTo>
                <a:lnTo>
                  <a:pt x="3507989" y="0"/>
                </a:lnTo>
                <a:lnTo>
                  <a:pt x="3507989" y="1497535"/>
                </a:lnTo>
                <a:lnTo>
                  <a:pt x="0" y="149753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5" name="Freeform 5" descr="תמונה שמכילה טקסט, צילום מסך, גופן, גרפיקה  התיאור נוצר באופן אוטומטי"/>
          <p:cNvSpPr/>
          <p:nvPr/>
        </p:nvSpPr>
        <p:spPr>
          <a:xfrm>
            <a:off x="8608981" y="7360099"/>
            <a:ext cx="3883154" cy="3883153"/>
          </a:xfrm>
          <a:custGeom>
            <a:avLst/>
            <a:gdLst/>
            <a:ahLst/>
            <a:cxnLst/>
            <a:rect l="l" t="t" r="r" b="b"/>
            <a:pathLst>
              <a:path w="3883154" h="3883153">
                <a:moveTo>
                  <a:pt x="0" y="0"/>
                </a:moveTo>
                <a:lnTo>
                  <a:pt x="3883153" y="0"/>
                </a:lnTo>
                <a:lnTo>
                  <a:pt x="3883153" y="3883153"/>
                </a:lnTo>
                <a:lnTo>
                  <a:pt x="0" y="388315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6" name="Freeform 6" descr="תמונה שמכילה טקסט, לוגו, סמל, סימן  התיאור נוצר באופן אוטומטי"/>
          <p:cNvSpPr/>
          <p:nvPr/>
        </p:nvSpPr>
        <p:spPr>
          <a:xfrm>
            <a:off x="6655574" y="8312247"/>
            <a:ext cx="2207074" cy="1809504"/>
          </a:xfrm>
          <a:custGeom>
            <a:avLst/>
            <a:gdLst/>
            <a:ahLst/>
            <a:cxnLst/>
            <a:rect l="l" t="t" r="r" b="b"/>
            <a:pathLst>
              <a:path w="2207074" h="1809504">
                <a:moveTo>
                  <a:pt x="0" y="0"/>
                </a:moveTo>
                <a:lnTo>
                  <a:pt x="2207074" y="0"/>
                </a:lnTo>
                <a:lnTo>
                  <a:pt x="2207074" y="1809504"/>
                </a:lnTo>
                <a:lnTo>
                  <a:pt x="0" y="180950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b="-21971"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7" name="Freeform 7"/>
          <p:cNvSpPr/>
          <p:nvPr/>
        </p:nvSpPr>
        <p:spPr>
          <a:xfrm>
            <a:off x="2717128" y="7524311"/>
            <a:ext cx="3663832" cy="3356810"/>
          </a:xfrm>
          <a:custGeom>
            <a:avLst/>
            <a:gdLst/>
            <a:ahLst/>
            <a:cxnLst/>
            <a:rect l="l" t="t" r="r" b="b"/>
            <a:pathLst>
              <a:path w="3663832" h="3356810">
                <a:moveTo>
                  <a:pt x="0" y="0"/>
                </a:moveTo>
                <a:lnTo>
                  <a:pt x="3663832" y="0"/>
                </a:lnTo>
                <a:lnTo>
                  <a:pt x="3663832" y="3356809"/>
                </a:lnTo>
                <a:lnTo>
                  <a:pt x="0" y="335680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r="-29553"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8" name="Freeform 8"/>
          <p:cNvSpPr/>
          <p:nvPr/>
        </p:nvSpPr>
        <p:spPr>
          <a:xfrm>
            <a:off x="8191767" y="0"/>
            <a:ext cx="1746973" cy="1729799"/>
          </a:xfrm>
          <a:custGeom>
            <a:avLst/>
            <a:gdLst/>
            <a:ahLst/>
            <a:cxnLst/>
            <a:rect l="l" t="t" r="r" b="b"/>
            <a:pathLst>
              <a:path w="1746973" h="1729799">
                <a:moveTo>
                  <a:pt x="0" y="0"/>
                </a:moveTo>
                <a:lnTo>
                  <a:pt x="1746973" y="0"/>
                </a:lnTo>
                <a:lnTo>
                  <a:pt x="1746973" y="1729799"/>
                </a:lnTo>
                <a:lnTo>
                  <a:pt x="0" y="172979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496" b="-496"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9" name="Freeform 9"/>
          <p:cNvSpPr/>
          <p:nvPr/>
        </p:nvSpPr>
        <p:spPr>
          <a:xfrm rot="-1138493">
            <a:off x="14968902" y="4983565"/>
            <a:ext cx="1725744" cy="2017430"/>
          </a:xfrm>
          <a:custGeom>
            <a:avLst/>
            <a:gdLst/>
            <a:ahLst/>
            <a:cxnLst/>
            <a:rect l="l" t="t" r="r" b="b"/>
            <a:pathLst>
              <a:path w="1725744" h="2017430">
                <a:moveTo>
                  <a:pt x="0" y="0"/>
                </a:moveTo>
                <a:lnTo>
                  <a:pt x="1725743" y="0"/>
                </a:lnTo>
                <a:lnTo>
                  <a:pt x="1725743" y="2017430"/>
                </a:lnTo>
                <a:lnTo>
                  <a:pt x="0" y="201743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10" name="Freeform 10"/>
          <p:cNvSpPr/>
          <p:nvPr/>
        </p:nvSpPr>
        <p:spPr>
          <a:xfrm rot="771235">
            <a:off x="14036216" y="2626902"/>
            <a:ext cx="1936861" cy="1497032"/>
          </a:xfrm>
          <a:custGeom>
            <a:avLst/>
            <a:gdLst/>
            <a:ahLst/>
            <a:cxnLst/>
            <a:rect l="l" t="t" r="r" b="b"/>
            <a:pathLst>
              <a:path w="1936861" h="1497032">
                <a:moveTo>
                  <a:pt x="0" y="0"/>
                </a:moveTo>
                <a:lnTo>
                  <a:pt x="1936861" y="0"/>
                </a:lnTo>
                <a:lnTo>
                  <a:pt x="1936861" y="1497032"/>
                </a:lnTo>
                <a:lnTo>
                  <a:pt x="0" y="149703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11" name="Freeform 11"/>
          <p:cNvSpPr/>
          <p:nvPr/>
        </p:nvSpPr>
        <p:spPr>
          <a:xfrm>
            <a:off x="1853115" y="1931711"/>
            <a:ext cx="4128523" cy="2650581"/>
          </a:xfrm>
          <a:custGeom>
            <a:avLst/>
            <a:gdLst/>
            <a:ahLst/>
            <a:cxnLst/>
            <a:rect l="l" t="t" r="r" b="b"/>
            <a:pathLst>
              <a:path w="4128523" h="2650581">
                <a:moveTo>
                  <a:pt x="0" y="0"/>
                </a:moveTo>
                <a:lnTo>
                  <a:pt x="4128523" y="0"/>
                </a:lnTo>
                <a:lnTo>
                  <a:pt x="4128523" y="2650582"/>
                </a:lnTo>
                <a:lnTo>
                  <a:pt x="0" y="2650582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12" name="Freeform 12"/>
          <p:cNvSpPr/>
          <p:nvPr/>
        </p:nvSpPr>
        <p:spPr>
          <a:xfrm>
            <a:off x="959316" y="5383892"/>
            <a:ext cx="2958061" cy="2812582"/>
          </a:xfrm>
          <a:custGeom>
            <a:avLst/>
            <a:gdLst/>
            <a:ahLst/>
            <a:cxnLst/>
            <a:rect l="l" t="t" r="r" b="b"/>
            <a:pathLst>
              <a:path w="2958061" h="2812582">
                <a:moveTo>
                  <a:pt x="0" y="0"/>
                </a:moveTo>
                <a:lnTo>
                  <a:pt x="2958060" y="0"/>
                </a:lnTo>
                <a:lnTo>
                  <a:pt x="2958060" y="2812583"/>
                </a:lnTo>
                <a:lnTo>
                  <a:pt x="0" y="2812583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13" name="Freeform 13"/>
          <p:cNvSpPr/>
          <p:nvPr/>
        </p:nvSpPr>
        <p:spPr>
          <a:xfrm>
            <a:off x="7167424" y="2786220"/>
            <a:ext cx="4426206" cy="4162257"/>
          </a:xfrm>
          <a:custGeom>
            <a:avLst/>
            <a:gdLst/>
            <a:ahLst/>
            <a:cxnLst/>
            <a:rect l="l" t="t" r="r" b="b"/>
            <a:pathLst>
              <a:path w="4426206" h="4162257">
                <a:moveTo>
                  <a:pt x="0" y="0"/>
                </a:moveTo>
                <a:lnTo>
                  <a:pt x="4426206" y="0"/>
                </a:lnTo>
                <a:lnTo>
                  <a:pt x="4426206" y="4162257"/>
                </a:lnTo>
                <a:lnTo>
                  <a:pt x="0" y="4162257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t="-3036" b="-3036"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14" name="TextBox 14"/>
          <p:cNvSpPr txBox="1"/>
          <p:nvPr/>
        </p:nvSpPr>
        <p:spPr>
          <a:xfrm>
            <a:off x="4570836" y="6967527"/>
            <a:ext cx="9145163" cy="12182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rtl="1">
              <a:lnSpc>
                <a:spcPts val="4916"/>
              </a:lnSpc>
            </a:pPr>
            <a:r>
              <a:rPr lang="he-IL" sz="3511" u="sng" dirty="0">
                <a:solidFill>
                  <a:srgbClr val="132268"/>
                </a:solidFill>
                <a:cs typeface="Suez One"/>
                <a:rtl/>
              </a:rPr>
              <a:t>פגיעה מינית</a:t>
            </a:r>
            <a:r>
              <a:rPr lang="ar-EG" sz="3511" dirty="0">
                <a:solidFill>
                  <a:srgbClr val="132268"/>
                </a:solidFill>
                <a:latin typeface="Suez One"/>
                <a:rtl/>
              </a:rPr>
              <a:t> </a:t>
            </a:r>
            <a:r>
              <a:rPr lang="he-IL" sz="3511" dirty="0">
                <a:solidFill>
                  <a:srgbClr val="276375"/>
                </a:solidFill>
                <a:latin typeface="Suez One"/>
                <a:cs typeface="Suez One"/>
                <a:rtl/>
              </a:rPr>
              <a:t>לא פגיעה בודדת אלא מגפה חברתית.</a:t>
            </a:r>
          </a:p>
          <a:p>
            <a:pPr algn="ctr" rtl="1">
              <a:lnSpc>
                <a:spcPts val="4773"/>
              </a:lnSpc>
              <a:spcBef>
                <a:spcPct val="0"/>
              </a:spcBef>
            </a:pPr>
            <a:r>
              <a:rPr lang="he-IL" sz="3409" dirty="0">
                <a:solidFill>
                  <a:srgbClr val="276375"/>
                </a:solidFill>
                <a:latin typeface="Suez One"/>
                <a:cs typeface="Suez One"/>
                <a:rtl/>
              </a:rPr>
              <a:t>לא שתיקה , אלא צעקה אדירה לשינוי.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930897" y="1459067"/>
            <a:ext cx="4426206" cy="10946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rtl="1">
              <a:lnSpc>
                <a:spcPts val="8889"/>
              </a:lnSpc>
              <a:spcBef>
                <a:spcPct val="0"/>
              </a:spcBef>
            </a:pPr>
            <a:r>
              <a:rPr lang="he-IL" sz="6349" dirty="0">
                <a:solidFill>
                  <a:srgbClr val="276375"/>
                </a:solidFill>
                <a:cs typeface="Suez One"/>
                <a:rtl/>
              </a:rPr>
              <a:t>צעקה שקטה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תמונה שמכילה טקסט, גופן, צילום מסך, גרפיקה  התיאור נוצר באופן אוטומטי"/>
          <p:cNvSpPr/>
          <p:nvPr/>
        </p:nvSpPr>
        <p:spPr>
          <a:xfrm>
            <a:off x="1825026" y="321758"/>
            <a:ext cx="3535060" cy="1413884"/>
          </a:xfrm>
          <a:custGeom>
            <a:avLst/>
            <a:gdLst/>
            <a:ahLst/>
            <a:cxnLst/>
            <a:rect l="l" t="t" r="r" b="b"/>
            <a:pathLst>
              <a:path w="3535060" h="1413884">
                <a:moveTo>
                  <a:pt x="0" y="0"/>
                </a:moveTo>
                <a:lnTo>
                  <a:pt x="3535059" y="0"/>
                </a:lnTo>
                <a:lnTo>
                  <a:pt x="3535059" y="1413884"/>
                </a:lnTo>
                <a:lnTo>
                  <a:pt x="0" y="14138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839" r="-2"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3" name="Freeform 3" descr="תמונה שמכילה טקסט, גופן, לוגו, סמל  התיאור נוצר באופן אוטומטי"/>
          <p:cNvSpPr/>
          <p:nvPr/>
        </p:nvSpPr>
        <p:spPr>
          <a:xfrm>
            <a:off x="11551328" y="8789465"/>
            <a:ext cx="3507988" cy="1497536"/>
          </a:xfrm>
          <a:custGeom>
            <a:avLst/>
            <a:gdLst/>
            <a:ahLst/>
            <a:cxnLst/>
            <a:rect l="l" t="t" r="r" b="b"/>
            <a:pathLst>
              <a:path w="3507988" h="1497536">
                <a:moveTo>
                  <a:pt x="0" y="0"/>
                </a:moveTo>
                <a:lnTo>
                  <a:pt x="3507989" y="0"/>
                </a:lnTo>
                <a:lnTo>
                  <a:pt x="3507989" y="1497535"/>
                </a:lnTo>
                <a:lnTo>
                  <a:pt x="0" y="149753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4" name="Freeform 4" descr="תמונה שמכילה טקסט, צילום מסך, גופן, גרפיקה  התיאור נוצר באופן אוטומטי"/>
          <p:cNvSpPr/>
          <p:nvPr/>
        </p:nvSpPr>
        <p:spPr>
          <a:xfrm>
            <a:off x="8881880" y="7440671"/>
            <a:ext cx="3883154" cy="3883153"/>
          </a:xfrm>
          <a:custGeom>
            <a:avLst/>
            <a:gdLst/>
            <a:ahLst/>
            <a:cxnLst/>
            <a:rect l="l" t="t" r="r" b="b"/>
            <a:pathLst>
              <a:path w="3883154" h="3883153">
                <a:moveTo>
                  <a:pt x="0" y="0"/>
                </a:moveTo>
                <a:lnTo>
                  <a:pt x="3883154" y="0"/>
                </a:lnTo>
                <a:lnTo>
                  <a:pt x="3883154" y="3883154"/>
                </a:lnTo>
                <a:lnTo>
                  <a:pt x="0" y="388315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5" name="Freeform 5" descr="תמונה שמכילה טקסט, לוגו, סמל, סימן  התיאור נוצר באופן אוטומטי"/>
          <p:cNvSpPr/>
          <p:nvPr/>
        </p:nvSpPr>
        <p:spPr>
          <a:xfrm>
            <a:off x="7778344" y="8477496"/>
            <a:ext cx="2207074" cy="1809504"/>
          </a:xfrm>
          <a:custGeom>
            <a:avLst/>
            <a:gdLst/>
            <a:ahLst/>
            <a:cxnLst/>
            <a:rect l="l" t="t" r="r" b="b"/>
            <a:pathLst>
              <a:path w="2207074" h="1809504">
                <a:moveTo>
                  <a:pt x="0" y="0"/>
                </a:moveTo>
                <a:lnTo>
                  <a:pt x="2207073" y="0"/>
                </a:lnTo>
                <a:lnTo>
                  <a:pt x="2207073" y="1809504"/>
                </a:lnTo>
                <a:lnTo>
                  <a:pt x="0" y="180950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b="-21971"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6" name="Freeform 6"/>
          <p:cNvSpPr/>
          <p:nvPr/>
        </p:nvSpPr>
        <p:spPr>
          <a:xfrm>
            <a:off x="4636615" y="7859827"/>
            <a:ext cx="3663832" cy="3356810"/>
          </a:xfrm>
          <a:custGeom>
            <a:avLst/>
            <a:gdLst/>
            <a:ahLst/>
            <a:cxnLst/>
            <a:rect l="l" t="t" r="r" b="b"/>
            <a:pathLst>
              <a:path w="3663832" h="3356810">
                <a:moveTo>
                  <a:pt x="0" y="0"/>
                </a:moveTo>
                <a:lnTo>
                  <a:pt x="3663832" y="0"/>
                </a:lnTo>
                <a:lnTo>
                  <a:pt x="3663832" y="3356810"/>
                </a:lnTo>
                <a:lnTo>
                  <a:pt x="0" y="335681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r="-29553"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7" name="Freeform 7" descr="תמונה שמכילה טקסט, גופן, לוגו, מותג  התיאור נוצר באופן אוטומטי"/>
          <p:cNvSpPr/>
          <p:nvPr/>
        </p:nvSpPr>
        <p:spPr>
          <a:xfrm>
            <a:off x="13891113" y="248548"/>
            <a:ext cx="2911787" cy="1312647"/>
          </a:xfrm>
          <a:custGeom>
            <a:avLst/>
            <a:gdLst/>
            <a:ahLst/>
            <a:cxnLst/>
            <a:rect l="l" t="t" r="r" b="b"/>
            <a:pathLst>
              <a:path w="2911787" h="1312647">
                <a:moveTo>
                  <a:pt x="0" y="0"/>
                </a:moveTo>
                <a:lnTo>
                  <a:pt x="2911786" y="0"/>
                </a:lnTo>
                <a:lnTo>
                  <a:pt x="2911786" y="1312646"/>
                </a:lnTo>
                <a:lnTo>
                  <a:pt x="0" y="131264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4582" b="-4646"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8" name="Freeform 8"/>
          <p:cNvSpPr/>
          <p:nvPr/>
        </p:nvSpPr>
        <p:spPr>
          <a:xfrm>
            <a:off x="7402596" y="139310"/>
            <a:ext cx="2046204" cy="1970570"/>
          </a:xfrm>
          <a:custGeom>
            <a:avLst/>
            <a:gdLst/>
            <a:ahLst/>
            <a:cxnLst/>
            <a:rect l="l" t="t" r="r" b="b"/>
            <a:pathLst>
              <a:path w="2293506" h="2270959">
                <a:moveTo>
                  <a:pt x="0" y="0"/>
                </a:moveTo>
                <a:lnTo>
                  <a:pt x="2293505" y="0"/>
                </a:lnTo>
                <a:lnTo>
                  <a:pt x="2293505" y="2270959"/>
                </a:lnTo>
                <a:lnTo>
                  <a:pt x="0" y="227095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496" b="-496"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9" name="Freeform 9"/>
          <p:cNvSpPr/>
          <p:nvPr/>
        </p:nvSpPr>
        <p:spPr>
          <a:xfrm rot="-421183">
            <a:off x="1054833" y="2506582"/>
            <a:ext cx="9287269" cy="2378705"/>
          </a:xfrm>
          <a:custGeom>
            <a:avLst/>
            <a:gdLst/>
            <a:ahLst/>
            <a:cxnLst/>
            <a:rect l="l" t="t" r="r" b="b"/>
            <a:pathLst>
              <a:path w="9287269" h="2378705">
                <a:moveTo>
                  <a:pt x="0" y="0"/>
                </a:moveTo>
                <a:lnTo>
                  <a:pt x="9287269" y="0"/>
                </a:lnTo>
                <a:lnTo>
                  <a:pt x="9287269" y="2378705"/>
                </a:lnTo>
                <a:lnTo>
                  <a:pt x="0" y="237870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t="-81240" r="-18133" b="-78202"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10" name="Freeform 10"/>
          <p:cNvSpPr/>
          <p:nvPr/>
        </p:nvSpPr>
        <p:spPr>
          <a:xfrm rot="505313">
            <a:off x="1822370" y="4917375"/>
            <a:ext cx="6672578" cy="3088135"/>
          </a:xfrm>
          <a:custGeom>
            <a:avLst/>
            <a:gdLst/>
            <a:ahLst/>
            <a:cxnLst/>
            <a:rect l="l" t="t" r="r" b="b"/>
            <a:pathLst>
              <a:path w="6672578" h="3088135">
                <a:moveTo>
                  <a:pt x="0" y="0"/>
                </a:moveTo>
                <a:lnTo>
                  <a:pt x="6672578" y="0"/>
                </a:lnTo>
                <a:lnTo>
                  <a:pt x="6672578" y="3088135"/>
                </a:lnTo>
                <a:lnTo>
                  <a:pt x="0" y="308813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1491" t="-59166" r="-5834" b="-14758"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11" name="Freeform 11"/>
          <p:cNvSpPr/>
          <p:nvPr/>
        </p:nvSpPr>
        <p:spPr>
          <a:xfrm rot="603575">
            <a:off x="11452854" y="2056768"/>
            <a:ext cx="5417799" cy="3670578"/>
          </a:xfrm>
          <a:custGeom>
            <a:avLst/>
            <a:gdLst/>
            <a:ahLst/>
            <a:cxnLst/>
            <a:rect l="l" t="t" r="r" b="b"/>
            <a:pathLst>
              <a:path w="5417799" h="3670578">
                <a:moveTo>
                  <a:pt x="0" y="0"/>
                </a:moveTo>
                <a:lnTo>
                  <a:pt x="5417798" y="0"/>
                </a:lnTo>
                <a:lnTo>
                  <a:pt x="5417798" y="3670579"/>
                </a:lnTo>
                <a:lnTo>
                  <a:pt x="0" y="3670579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10899" r="-30599" b="-17479"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12" name="Freeform 12"/>
          <p:cNvSpPr/>
          <p:nvPr/>
        </p:nvSpPr>
        <p:spPr>
          <a:xfrm rot="88281">
            <a:off x="8920612" y="5228773"/>
            <a:ext cx="6681723" cy="3102627"/>
          </a:xfrm>
          <a:custGeom>
            <a:avLst/>
            <a:gdLst/>
            <a:ahLst/>
            <a:cxnLst/>
            <a:rect l="l" t="t" r="r" b="b"/>
            <a:pathLst>
              <a:path w="6681723" h="3102627">
                <a:moveTo>
                  <a:pt x="0" y="0"/>
                </a:moveTo>
                <a:lnTo>
                  <a:pt x="6681723" y="0"/>
                </a:lnTo>
                <a:lnTo>
                  <a:pt x="6681723" y="3102627"/>
                </a:lnTo>
                <a:lnTo>
                  <a:pt x="0" y="3102627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t="-22642" r="-3940"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13" name="Freeform 13"/>
          <p:cNvSpPr/>
          <p:nvPr/>
        </p:nvSpPr>
        <p:spPr>
          <a:xfrm rot="1176014">
            <a:off x="16106877" y="6514250"/>
            <a:ext cx="1552820" cy="1852842"/>
          </a:xfrm>
          <a:custGeom>
            <a:avLst/>
            <a:gdLst/>
            <a:ahLst/>
            <a:cxnLst/>
            <a:rect l="l" t="t" r="r" b="b"/>
            <a:pathLst>
              <a:path w="1552820" h="1852842">
                <a:moveTo>
                  <a:pt x="0" y="0"/>
                </a:moveTo>
                <a:lnTo>
                  <a:pt x="1552820" y="0"/>
                </a:lnTo>
                <a:lnTo>
                  <a:pt x="1552820" y="1852843"/>
                </a:lnTo>
                <a:lnTo>
                  <a:pt x="0" y="1852843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תמונה שמכילה טקסט, גופן, צילום מסך, גרפיקה  התיאור נוצר באופן אוטומטי"/>
          <p:cNvSpPr/>
          <p:nvPr/>
        </p:nvSpPr>
        <p:spPr>
          <a:xfrm>
            <a:off x="1003253" y="213987"/>
            <a:ext cx="4073968" cy="1629426"/>
          </a:xfrm>
          <a:custGeom>
            <a:avLst/>
            <a:gdLst/>
            <a:ahLst/>
            <a:cxnLst/>
            <a:rect l="l" t="t" r="r" b="b"/>
            <a:pathLst>
              <a:path w="4073968" h="1629426">
                <a:moveTo>
                  <a:pt x="0" y="0"/>
                </a:moveTo>
                <a:lnTo>
                  <a:pt x="4073969" y="0"/>
                </a:lnTo>
                <a:lnTo>
                  <a:pt x="4073969" y="1629426"/>
                </a:lnTo>
                <a:lnTo>
                  <a:pt x="0" y="16294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839" r="-2"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3" name="Freeform 3" descr="תמונה שמכילה טקסט, גופן, לוגו, סמל  התיאור נוצר באופן אוטומטי"/>
          <p:cNvSpPr/>
          <p:nvPr/>
        </p:nvSpPr>
        <p:spPr>
          <a:xfrm>
            <a:off x="11238432" y="8789465"/>
            <a:ext cx="3507988" cy="1497536"/>
          </a:xfrm>
          <a:custGeom>
            <a:avLst/>
            <a:gdLst/>
            <a:ahLst/>
            <a:cxnLst/>
            <a:rect l="l" t="t" r="r" b="b"/>
            <a:pathLst>
              <a:path w="3507988" h="1497536">
                <a:moveTo>
                  <a:pt x="0" y="0"/>
                </a:moveTo>
                <a:lnTo>
                  <a:pt x="3507989" y="0"/>
                </a:lnTo>
                <a:lnTo>
                  <a:pt x="3507989" y="1497535"/>
                </a:lnTo>
                <a:lnTo>
                  <a:pt x="0" y="149753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4" name="Freeform 4" descr="תמונה שמכילה טקסט, צילום מסך, גופן, גרפיקה  התיאור נוצר באופן אוטומטי"/>
          <p:cNvSpPr/>
          <p:nvPr/>
        </p:nvSpPr>
        <p:spPr>
          <a:xfrm>
            <a:off x="8146243" y="7440671"/>
            <a:ext cx="3883154" cy="3883153"/>
          </a:xfrm>
          <a:custGeom>
            <a:avLst/>
            <a:gdLst/>
            <a:ahLst/>
            <a:cxnLst/>
            <a:rect l="l" t="t" r="r" b="b"/>
            <a:pathLst>
              <a:path w="3883154" h="3883153">
                <a:moveTo>
                  <a:pt x="0" y="0"/>
                </a:moveTo>
                <a:lnTo>
                  <a:pt x="3883153" y="0"/>
                </a:lnTo>
                <a:lnTo>
                  <a:pt x="3883153" y="3883154"/>
                </a:lnTo>
                <a:lnTo>
                  <a:pt x="0" y="388315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5" name="Freeform 5" descr="תמונה שמכילה טקסט, לוגו, סמל, סימן  התיאור נוצר באופן אוטומטי"/>
          <p:cNvSpPr/>
          <p:nvPr/>
        </p:nvSpPr>
        <p:spPr>
          <a:xfrm>
            <a:off x="6936926" y="8477496"/>
            <a:ext cx="2207074" cy="1809504"/>
          </a:xfrm>
          <a:custGeom>
            <a:avLst/>
            <a:gdLst/>
            <a:ahLst/>
            <a:cxnLst/>
            <a:rect l="l" t="t" r="r" b="b"/>
            <a:pathLst>
              <a:path w="2207074" h="1809504">
                <a:moveTo>
                  <a:pt x="0" y="0"/>
                </a:moveTo>
                <a:lnTo>
                  <a:pt x="2207074" y="0"/>
                </a:lnTo>
                <a:lnTo>
                  <a:pt x="2207074" y="1809504"/>
                </a:lnTo>
                <a:lnTo>
                  <a:pt x="0" y="180950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b="-21971"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6" name="Freeform 6"/>
          <p:cNvSpPr/>
          <p:nvPr/>
        </p:nvSpPr>
        <p:spPr>
          <a:xfrm>
            <a:off x="3464554" y="7859828"/>
            <a:ext cx="3663832" cy="3356810"/>
          </a:xfrm>
          <a:custGeom>
            <a:avLst/>
            <a:gdLst/>
            <a:ahLst/>
            <a:cxnLst/>
            <a:rect l="l" t="t" r="r" b="b"/>
            <a:pathLst>
              <a:path w="3663832" h="3356810">
                <a:moveTo>
                  <a:pt x="0" y="0"/>
                </a:moveTo>
                <a:lnTo>
                  <a:pt x="3663831" y="0"/>
                </a:lnTo>
                <a:lnTo>
                  <a:pt x="3663831" y="3356809"/>
                </a:lnTo>
                <a:lnTo>
                  <a:pt x="0" y="335680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r="-29553"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7" name="Freeform 7" descr="תמונה שמכילה טקסט, גופן, לוגו, מותג  התיאור נוצר באופן אוטומטי"/>
          <p:cNvSpPr/>
          <p:nvPr/>
        </p:nvSpPr>
        <p:spPr>
          <a:xfrm>
            <a:off x="12558223" y="372377"/>
            <a:ext cx="2911787" cy="1312647"/>
          </a:xfrm>
          <a:custGeom>
            <a:avLst/>
            <a:gdLst/>
            <a:ahLst/>
            <a:cxnLst/>
            <a:rect l="l" t="t" r="r" b="b"/>
            <a:pathLst>
              <a:path w="2911787" h="1312647">
                <a:moveTo>
                  <a:pt x="0" y="0"/>
                </a:moveTo>
                <a:lnTo>
                  <a:pt x="2911786" y="0"/>
                </a:lnTo>
                <a:lnTo>
                  <a:pt x="2911786" y="1312646"/>
                </a:lnTo>
                <a:lnTo>
                  <a:pt x="0" y="131264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4582" b="-4646"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8" name="Freeform 8"/>
          <p:cNvSpPr/>
          <p:nvPr/>
        </p:nvSpPr>
        <p:spPr>
          <a:xfrm>
            <a:off x="7544198" y="29704"/>
            <a:ext cx="2543622" cy="2518617"/>
          </a:xfrm>
          <a:custGeom>
            <a:avLst/>
            <a:gdLst/>
            <a:ahLst/>
            <a:cxnLst/>
            <a:rect l="l" t="t" r="r" b="b"/>
            <a:pathLst>
              <a:path w="2543622" h="2518617">
                <a:moveTo>
                  <a:pt x="0" y="0"/>
                </a:moveTo>
                <a:lnTo>
                  <a:pt x="2543622" y="0"/>
                </a:lnTo>
                <a:lnTo>
                  <a:pt x="2543622" y="2518617"/>
                </a:lnTo>
                <a:lnTo>
                  <a:pt x="0" y="251861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496" b="-496"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9" name="Freeform 9"/>
          <p:cNvSpPr/>
          <p:nvPr/>
        </p:nvSpPr>
        <p:spPr>
          <a:xfrm rot="1176014">
            <a:off x="16134174" y="5800214"/>
            <a:ext cx="1552820" cy="1852842"/>
          </a:xfrm>
          <a:custGeom>
            <a:avLst/>
            <a:gdLst/>
            <a:ahLst/>
            <a:cxnLst/>
            <a:rect l="l" t="t" r="r" b="b"/>
            <a:pathLst>
              <a:path w="1552820" h="1852842">
                <a:moveTo>
                  <a:pt x="0" y="0"/>
                </a:moveTo>
                <a:lnTo>
                  <a:pt x="1552819" y="0"/>
                </a:lnTo>
                <a:lnTo>
                  <a:pt x="1552819" y="1852843"/>
                </a:lnTo>
                <a:lnTo>
                  <a:pt x="0" y="185284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10" name="TextBox 10"/>
          <p:cNvSpPr txBox="1"/>
          <p:nvPr/>
        </p:nvSpPr>
        <p:spPr>
          <a:xfrm>
            <a:off x="621523" y="3117855"/>
            <a:ext cx="11399913" cy="34675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372"/>
              </a:lnSpc>
              <a:spcBef>
                <a:spcPct val="0"/>
              </a:spcBef>
            </a:pPr>
            <a:r>
              <a:rPr lang="en-US" sz="22810" spc="-71" dirty="0">
                <a:solidFill>
                  <a:srgbClr val="04807D"/>
                </a:solidFill>
                <a:latin typeface="Canva Student Font"/>
              </a:rPr>
              <a:t>Thank</a:t>
            </a:r>
          </a:p>
        </p:txBody>
      </p:sp>
      <p:sp>
        <p:nvSpPr>
          <p:cNvPr id="11" name="Freeform 11"/>
          <p:cNvSpPr/>
          <p:nvPr/>
        </p:nvSpPr>
        <p:spPr>
          <a:xfrm>
            <a:off x="11238432" y="3822032"/>
            <a:ext cx="4155806" cy="3542825"/>
          </a:xfrm>
          <a:custGeom>
            <a:avLst/>
            <a:gdLst/>
            <a:ahLst/>
            <a:cxnLst/>
            <a:rect l="l" t="t" r="r" b="b"/>
            <a:pathLst>
              <a:path w="4155806" h="3542825">
                <a:moveTo>
                  <a:pt x="0" y="0"/>
                </a:moveTo>
                <a:lnTo>
                  <a:pt x="4155806" y="0"/>
                </a:lnTo>
                <a:lnTo>
                  <a:pt x="4155806" y="3542824"/>
                </a:lnTo>
                <a:lnTo>
                  <a:pt x="0" y="354282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12" name="Freeform 12">
            <a:hlinkClick r:id="rId12" tooltip="https://gigavibeamir.wixsite.com/silent-scream"/>
          </p:cNvPr>
          <p:cNvSpPr/>
          <p:nvPr/>
        </p:nvSpPr>
        <p:spPr>
          <a:xfrm>
            <a:off x="1810835" y="5660719"/>
            <a:ext cx="1653719" cy="1704137"/>
          </a:xfrm>
          <a:custGeom>
            <a:avLst/>
            <a:gdLst/>
            <a:ahLst/>
            <a:cxnLst/>
            <a:rect l="l" t="t" r="r" b="b"/>
            <a:pathLst>
              <a:path w="1653719" h="1704137">
                <a:moveTo>
                  <a:pt x="0" y="0"/>
                </a:moveTo>
                <a:lnTo>
                  <a:pt x="1653719" y="0"/>
                </a:lnTo>
                <a:lnTo>
                  <a:pt x="1653719" y="1704137"/>
                </a:lnTo>
                <a:lnTo>
                  <a:pt x="0" y="1704137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13" name="TextBox 13"/>
          <p:cNvSpPr txBox="1"/>
          <p:nvPr/>
        </p:nvSpPr>
        <p:spPr>
          <a:xfrm>
            <a:off x="9143999" y="3030706"/>
            <a:ext cx="3414223" cy="33470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6083"/>
              </a:lnSpc>
              <a:spcBef>
                <a:spcPct val="0"/>
              </a:spcBef>
            </a:pPr>
            <a:r>
              <a:rPr lang="en-US" sz="21735" spc="-68" dirty="0">
                <a:solidFill>
                  <a:srgbClr val="955C9A"/>
                </a:solidFill>
                <a:latin typeface="Canva Student Font"/>
              </a:rPr>
              <a:t>you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03264" y="7440671"/>
            <a:ext cx="3654412" cy="571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59"/>
              </a:lnSpc>
              <a:spcBef>
                <a:spcPct val="0"/>
              </a:spcBef>
            </a:pPr>
            <a:r>
              <a:rPr lang="en-US" sz="3799" u="sng" spc="-11">
                <a:solidFill>
                  <a:srgbClr val="132268"/>
                </a:solidFill>
                <a:latin typeface="Tex Gyre Termes"/>
                <a:hlinkClick r:id="rId12" tooltip="https://gigavibeamir.wixsite.com/silent-scream"/>
              </a:rPr>
              <a:t>Visit our site here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תמונה שמכילה טקסט, גופן, צילום מסך, גרפיקה  התיאור נוצר באופן אוטומטי"/>
          <p:cNvSpPr/>
          <p:nvPr/>
        </p:nvSpPr>
        <p:spPr>
          <a:xfrm>
            <a:off x="1003253" y="213987"/>
            <a:ext cx="4073968" cy="1629426"/>
          </a:xfrm>
          <a:custGeom>
            <a:avLst/>
            <a:gdLst/>
            <a:ahLst/>
            <a:cxnLst/>
            <a:rect l="l" t="t" r="r" b="b"/>
            <a:pathLst>
              <a:path w="4073968" h="1629426">
                <a:moveTo>
                  <a:pt x="0" y="0"/>
                </a:moveTo>
                <a:lnTo>
                  <a:pt x="4073969" y="0"/>
                </a:lnTo>
                <a:lnTo>
                  <a:pt x="4073969" y="1629426"/>
                </a:lnTo>
                <a:lnTo>
                  <a:pt x="0" y="16294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839" r="-2"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3" name="Freeform 3" descr="תמונה שמכילה טקסט, גופן, לוגו, סמל  התיאור נוצר באופן אוטומטי"/>
          <p:cNvSpPr/>
          <p:nvPr/>
        </p:nvSpPr>
        <p:spPr>
          <a:xfrm>
            <a:off x="11238432" y="8789465"/>
            <a:ext cx="3507988" cy="1497536"/>
          </a:xfrm>
          <a:custGeom>
            <a:avLst/>
            <a:gdLst/>
            <a:ahLst/>
            <a:cxnLst/>
            <a:rect l="l" t="t" r="r" b="b"/>
            <a:pathLst>
              <a:path w="3507988" h="1497536">
                <a:moveTo>
                  <a:pt x="0" y="0"/>
                </a:moveTo>
                <a:lnTo>
                  <a:pt x="3507989" y="0"/>
                </a:lnTo>
                <a:lnTo>
                  <a:pt x="3507989" y="1497535"/>
                </a:lnTo>
                <a:lnTo>
                  <a:pt x="0" y="149753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4" name="Freeform 4" descr="תמונה שמכילה טקסט, צילום מסך, גופן, גרפיקה  התיאור נוצר באופן אוטומטי"/>
          <p:cNvSpPr/>
          <p:nvPr/>
        </p:nvSpPr>
        <p:spPr>
          <a:xfrm>
            <a:off x="8146243" y="7440671"/>
            <a:ext cx="3883154" cy="3883153"/>
          </a:xfrm>
          <a:custGeom>
            <a:avLst/>
            <a:gdLst/>
            <a:ahLst/>
            <a:cxnLst/>
            <a:rect l="l" t="t" r="r" b="b"/>
            <a:pathLst>
              <a:path w="3883154" h="3883153">
                <a:moveTo>
                  <a:pt x="0" y="0"/>
                </a:moveTo>
                <a:lnTo>
                  <a:pt x="3883153" y="0"/>
                </a:lnTo>
                <a:lnTo>
                  <a:pt x="3883153" y="3883154"/>
                </a:lnTo>
                <a:lnTo>
                  <a:pt x="0" y="388315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5" name="Freeform 5" descr="תמונה שמכילה טקסט, לוגו, סמל, סימן  התיאור נוצר באופן אוטומטי"/>
          <p:cNvSpPr/>
          <p:nvPr/>
        </p:nvSpPr>
        <p:spPr>
          <a:xfrm>
            <a:off x="6936926" y="8477496"/>
            <a:ext cx="2207074" cy="1809504"/>
          </a:xfrm>
          <a:custGeom>
            <a:avLst/>
            <a:gdLst/>
            <a:ahLst/>
            <a:cxnLst/>
            <a:rect l="l" t="t" r="r" b="b"/>
            <a:pathLst>
              <a:path w="2207074" h="1809504">
                <a:moveTo>
                  <a:pt x="0" y="0"/>
                </a:moveTo>
                <a:lnTo>
                  <a:pt x="2207074" y="0"/>
                </a:lnTo>
                <a:lnTo>
                  <a:pt x="2207074" y="1809504"/>
                </a:lnTo>
                <a:lnTo>
                  <a:pt x="0" y="180950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b="-21971"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6" name="Freeform 6"/>
          <p:cNvSpPr/>
          <p:nvPr/>
        </p:nvSpPr>
        <p:spPr>
          <a:xfrm>
            <a:off x="3464554" y="7859828"/>
            <a:ext cx="3663832" cy="3356810"/>
          </a:xfrm>
          <a:custGeom>
            <a:avLst/>
            <a:gdLst/>
            <a:ahLst/>
            <a:cxnLst/>
            <a:rect l="l" t="t" r="r" b="b"/>
            <a:pathLst>
              <a:path w="3663832" h="3356810">
                <a:moveTo>
                  <a:pt x="0" y="0"/>
                </a:moveTo>
                <a:lnTo>
                  <a:pt x="3663831" y="0"/>
                </a:lnTo>
                <a:lnTo>
                  <a:pt x="3663831" y="3356809"/>
                </a:lnTo>
                <a:lnTo>
                  <a:pt x="0" y="335680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r="-29553"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7" name="Freeform 7" descr="תמונה שמכילה טקסט, גופן, לוגו, מותג  התיאור נוצר באופן אוטומטי"/>
          <p:cNvSpPr/>
          <p:nvPr/>
        </p:nvSpPr>
        <p:spPr>
          <a:xfrm>
            <a:off x="12558223" y="372377"/>
            <a:ext cx="2911787" cy="1312647"/>
          </a:xfrm>
          <a:custGeom>
            <a:avLst/>
            <a:gdLst/>
            <a:ahLst/>
            <a:cxnLst/>
            <a:rect l="l" t="t" r="r" b="b"/>
            <a:pathLst>
              <a:path w="2911787" h="1312647">
                <a:moveTo>
                  <a:pt x="0" y="0"/>
                </a:moveTo>
                <a:lnTo>
                  <a:pt x="2911786" y="0"/>
                </a:lnTo>
                <a:lnTo>
                  <a:pt x="2911786" y="1312646"/>
                </a:lnTo>
                <a:lnTo>
                  <a:pt x="0" y="131264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4582" b="-4646"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8" name="Freeform 8"/>
          <p:cNvSpPr/>
          <p:nvPr/>
        </p:nvSpPr>
        <p:spPr>
          <a:xfrm>
            <a:off x="7544197" y="-118900"/>
            <a:ext cx="2543622" cy="2518617"/>
          </a:xfrm>
          <a:custGeom>
            <a:avLst/>
            <a:gdLst/>
            <a:ahLst/>
            <a:cxnLst/>
            <a:rect l="l" t="t" r="r" b="b"/>
            <a:pathLst>
              <a:path w="2543622" h="2518617">
                <a:moveTo>
                  <a:pt x="0" y="0"/>
                </a:moveTo>
                <a:lnTo>
                  <a:pt x="2543622" y="0"/>
                </a:lnTo>
                <a:lnTo>
                  <a:pt x="2543622" y="2518617"/>
                </a:lnTo>
                <a:lnTo>
                  <a:pt x="0" y="251861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496" b="-496"/>
            </a:stretch>
          </a:blipFill>
        </p:spPr>
        <p:txBody>
          <a:bodyPr/>
          <a:lstStyle/>
          <a:p>
            <a:endParaRPr lang="en-IL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תמונה שמכילה טקסט, גופן, לוגו, מותג  התיאור נוצר באופן אוטומטי"/>
          <p:cNvSpPr/>
          <p:nvPr/>
        </p:nvSpPr>
        <p:spPr>
          <a:xfrm>
            <a:off x="12390945" y="205187"/>
            <a:ext cx="3151852" cy="1420869"/>
          </a:xfrm>
          <a:custGeom>
            <a:avLst/>
            <a:gdLst/>
            <a:ahLst/>
            <a:cxnLst/>
            <a:rect l="l" t="t" r="r" b="b"/>
            <a:pathLst>
              <a:path w="3151852" h="1420869">
                <a:moveTo>
                  <a:pt x="0" y="0"/>
                </a:moveTo>
                <a:lnTo>
                  <a:pt x="3151851" y="0"/>
                </a:lnTo>
                <a:lnTo>
                  <a:pt x="3151851" y="1420869"/>
                </a:lnTo>
                <a:lnTo>
                  <a:pt x="0" y="142086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582" b="-4646"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3" name="Freeform 3" descr="תמונה שמכילה טקסט, גופן, צילום מסך, גרפיקה  התיאור נוצר באופן אוטומטי"/>
          <p:cNvSpPr/>
          <p:nvPr/>
        </p:nvSpPr>
        <p:spPr>
          <a:xfrm>
            <a:off x="3060126" y="91972"/>
            <a:ext cx="4073969" cy="1629426"/>
          </a:xfrm>
          <a:custGeom>
            <a:avLst/>
            <a:gdLst/>
            <a:ahLst/>
            <a:cxnLst/>
            <a:rect l="l" t="t" r="r" b="b"/>
            <a:pathLst>
              <a:path w="4073969" h="1629426">
                <a:moveTo>
                  <a:pt x="0" y="0"/>
                </a:moveTo>
                <a:lnTo>
                  <a:pt x="4073969" y="0"/>
                </a:lnTo>
                <a:lnTo>
                  <a:pt x="4073969" y="1629426"/>
                </a:lnTo>
                <a:lnTo>
                  <a:pt x="0" y="16294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839" r="-2"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4" name="Freeform 4" descr="תמונה שמכילה טקסט, גופן, לוגו, סמל  התיאור נוצר באופן אוטומטי"/>
          <p:cNvSpPr/>
          <p:nvPr/>
        </p:nvSpPr>
        <p:spPr>
          <a:xfrm>
            <a:off x="12034808" y="8789464"/>
            <a:ext cx="3507988" cy="1497536"/>
          </a:xfrm>
          <a:custGeom>
            <a:avLst/>
            <a:gdLst/>
            <a:ahLst/>
            <a:cxnLst/>
            <a:rect l="l" t="t" r="r" b="b"/>
            <a:pathLst>
              <a:path w="3507988" h="1497536">
                <a:moveTo>
                  <a:pt x="0" y="0"/>
                </a:moveTo>
                <a:lnTo>
                  <a:pt x="3507988" y="0"/>
                </a:lnTo>
                <a:lnTo>
                  <a:pt x="3507988" y="1497536"/>
                </a:lnTo>
                <a:lnTo>
                  <a:pt x="0" y="149753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5" name="Freeform 5" descr="תמונה שמכילה טקסט, צילום מסך, גופן, גרפיקה  התיאור נוצר באופן אוטומטי"/>
          <p:cNvSpPr/>
          <p:nvPr/>
        </p:nvSpPr>
        <p:spPr>
          <a:xfrm>
            <a:off x="9245014" y="7526816"/>
            <a:ext cx="3883153" cy="3883153"/>
          </a:xfrm>
          <a:custGeom>
            <a:avLst/>
            <a:gdLst/>
            <a:ahLst/>
            <a:cxnLst/>
            <a:rect l="l" t="t" r="r" b="b"/>
            <a:pathLst>
              <a:path w="3883153" h="3883153">
                <a:moveTo>
                  <a:pt x="0" y="0"/>
                </a:moveTo>
                <a:lnTo>
                  <a:pt x="3883154" y="0"/>
                </a:lnTo>
                <a:lnTo>
                  <a:pt x="3883154" y="3883153"/>
                </a:lnTo>
                <a:lnTo>
                  <a:pt x="0" y="388315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6" name="Freeform 6" descr="תמונה שמכילה טקסט, לוגו, סמל, סימן  התיאור נוצר באופן אוטומטי"/>
          <p:cNvSpPr/>
          <p:nvPr/>
        </p:nvSpPr>
        <p:spPr>
          <a:xfrm>
            <a:off x="8058678" y="8411503"/>
            <a:ext cx="2207074" cy="1809504"/>
          </a:xfrm>
          <a:custGeom>
            <a:avLst/>
            <a:gdLst/>
            <a:ahLst/>
            <a:cxnLst/>
            <a:rect l="l" t="t" r="r" b="b"/>
            <a:pathLst>
              <a:path w="2207074" h="1809504">
                <a:moveTo>
                  <a:pt x="0" y="0"/>
                </a:moveTo>
                <a:lnTo>
                  <a:pt x="2207074" y="0"/>
                </a:lnTo>
                <a:lnTo>
                  <a:pt x="2207074" y="1809504"/>
                </a:lnTo>
                <a:lnTo>
                  <a:pt x="0" y="180950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b="-21971"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7" name="Freeform 7"/>
          <p:cNvSpPr/>
          <p:nvPr/>
        </p:nvSpPr>
        <p:spPr>
          <a:xfrm>
            <a:off x="4513076" y="7789988"/>
            <a:ext cx="3663832" cy="3356810"/>
          </a:xfrm>
          <a:custGeom>
            <a:avLst/>
            <a:gdLst/>
            <a:ahLst/>
            <a:cxnLst/>
            <a:rect l="l" t="t" r="r" b="b"/>
            <a:pathLst>
              <a:path w="3663832" h="3356810">
                <a:moveTo>
                  <a:pt x="0" y="0"/>
                </a:moveTo>
                <a:lnTo>
                  <a:pt x="3663832" y="0"/>
                </a:lnTo>
                <a:lnTo>
                  <a:pt x="3663832" y="3356809"/>
                </a:lnTo>
                <a:lnTo>
                  <a:pt x="0" y="335680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r="-29553"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8" name="Freeform 8"/>
          <p:cNvSpPr/>
          <p:nvPr/>
        </p:nvSpPr>
        <p:spPr>
          <a:xfrm>
            <a:off x="7828027" y="72061"/>
            <a:ext cx="2414982" cy="2030245"/>
          </a:xfrm>
          <a:custGeom>
            <a:avLst/>
            <a:gdLst/>
            <a:ahLst/>
            <a:cxnLst/>
            <a:rect l="l" t="t" r="r" b="b"/>
            <a:pathLst>
              <a:path w="2414982" h="2391241">
                <a:moveTo>
                  <a:pt x="0" y="0"/>
                </a:moveTo>
                <a:lnTo>
                  <a:pt x="2414982" y="0"/>
                </a:lnTo>
                <a:lnTo>
                  <a:pt x="2414982" y="2391242"/>
                </a:lnTo>
                <a:lnTo>
                  <a:pt x="0" y="239124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496" b="-496"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9" name="Freeform 9"/>
          <p:cNvSpPr/>
          <p:nvPr/>
        </p:nvSpPr>
        <p:spPr>
          <a:xfrm>
            <a:off x="144568" y="1705930"/>
            <a:ext cx="6989527" cy="2782163"/>
          </a:xfrm>
          <a:custGeom>
            <a:avLst/>
            <a:gdLst/>
            <a:ahLst/>
            <a:cxnLst/>
            <a:rect l="l" t="t" r="r" b="b"/>
            <a:pathLst>
              <a:path w="6989527" h="2782163">
                <a:moveTo>
                  <a:pt x="0" y="0"/>
                </a:moveTo>
                <a:lnTo>
                  <a:pt x="6989527" y="0"/>
                </a:lnTo>
                <a:lnTo>
                  <a:pt x="6989527" y="2782163"/>
                </a:lnTo>
                <a:lnTo>
                  <a:pt x="0" y="278216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8346" t="-10919" r="-3765" b="-4020"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10" name="Freeform 10"/>
          <p:cNvSpPr/>
          <p:nvPr/>
        </p:nvSpPr>
        <p:spPr>
          <a:xfrm>
            <a:off x="10588944" y="4905017"/>
            <a:ext cx="6017012" cy="2810864"/>
          </a:xfrm>
          <a:custGeom>
            <a:avLst/>
            <a:gdLst/>
            <a:ahLst/>
            <a:cxnLst/>
            <a:rect l="l" t="t" r="r" b="b"/>
            <a:pathLst>
              <a:path w="6017012" h="2810864">
                <a:moveTo>
                  <a:pt x="0" y="0"/>
                </a:moveTo>
                <a:lnTo>
                  <a:pt x="6017012" y="0"/>
                </a:lnTo>
                <a:lnTo>
                  <a:pt x="6017012" y="2810864"/>
                </a:lnTo>
                <a:lnTo>
                  <a:pt x="0" y="281086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b="-13736"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11" name="Freeform 11"/>
          <p:cNvSpPr/>
          <p:nvPr/>
        </p:nvSpPr>
        <p:spPr>
          <a:xfrm>
            <a:off x="904714" y="4488093"/>
            <a:ext cx="7216724" cy="2388611"/>
          </a:xfrm>
          <a:custGeom>
            <a:avLst/>
            <a:gdLst/>
            <a:ahLst/>
            <a:cxnLst/>
            <a:rect l="l" t="t" r="r" b="b"/>
            <a:pathLst>
              <a:path w="7216724" h="2388611">
                <a:moveTo>
                  <a:pt x="0" y="0"/>
                </a:moveTo>
                <a:lnTo>
                  <a:pt x="7216724" y="0"/>
                </a:lnTo>
                <a:lnTo>
                  <a:pt x="7216724" y="2388612"/>
                </a:lnTo>
                <a:lnTo>
                  <a:pt x="0" y="238861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2477" t="-8428" r="-2844" b="-20152"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12" name="Freeform 12"/>
          <p:cNvSpPr/>
          <p:nvPr/>
        </p:nvSpPr>
        <p:spPr>
          <a:xfrm>
            <a:off x="359988" y="6747170"/>
            <a:ext cx="6283905" cy="1937423"/>
          </a:xfrm>
          <a:custGeom>
            <a:avLst/>
            <a:gdLst/>
            <a:ahLst/>
            <a:cxnLst/>
            <a:rect l="l" t="t" r="r" b="b"/>
            <a:pathLst>
              <a:path w="6283905" h="1937423">
                <a:moveTo>
                  <a:pt x="0" y="0"/>
                </a:moveTo>
                <a:lnTo>
                  <a:pt x="6283905" y="0"/>
                </a:lnTo>
                <a:lnTo>
                  <a:pt x="6283905" y="1937423"/>
                </a:lnTo>
                <a:lnTo>
                  <a:pt x="0" y="1937423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-5416" t="-9066" b="-16540"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13" name="Freeform 13"/>
          <p:cNvSpPr/>
          <p:nvPr/>
        </p:nvSpPr>
        <p:spPr>
          <a:xfrm>
            <a:off x="9487282" y="2101028"/>
            <a:ext cx="7564134" cy="2329016"/>
          </a:xfrm>
          <a:custGeom>
            <a:avLst/>
            <a:gdLst/>
            <a:ahLst/>
            <a:cxnLst/>
            <a:rect l="l" t="t" r="r" b="b"/>
            <a:pathLst>
              <a:path w="7564134" h="2329016">
                <a:moveTo>
                  <a:pt x="0" y="0"/>
                </a:moveTo>
                <a:lnTo>
                  <a:pt x="7564134" y="0"/>
                </a:lnTo>
                <a:lnTo>
                  <a:pt x="7564134" y="2329016"/>
                </a:lnTo>
                <a:lnTo>
                  <a:pt x="0" y="2329016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-7427" b="-21602"/>
            </a:stretch>
          </a:blipFill>
        </p:spPr>
        <p:txBody>
          <a:bodyPr/>
          <a:lstStyle/>
          <a:p>
            <a:endParaRPr lang="en-IL" dirty="0"/>
          </a:p>
        </p:txBody>
      </p:sp>
      <p:sp>
        <p:nvSpPr>
          <p:cNvPr id="14" name="Freeform 14"/>
          <p:cNvSpPr/>
          <p:nvPr/>
        </p:nvSpPr>
        <p:spPr>
          <a:xfrm rot="-1098097">
            <a:off x="16536255" y="777461"/>
            <a:ext cx="1446090" cy="1856938"/>
          </a:xfrm>
          <a:custGeom>
            <a:avLst/>
            <a:gdLst/>
            <a:ahLst/>
            <a:cxnLst/>
            <a:rect l="l" t="t" r="r" b="b"/>
            <a:pathLst>
              <a:path w="1446090" h="1856938">
                <a:moveTo>
                  <a:pt x="0" y="0"/>
                </a:moveTo>
                <a:lnTo>
                  <a:pt x="1446090" y="0"/>
                </a:lnTo>
                <a:lnTo>
                  <a:pt x="1446090" y="1856938"/>
                </a:lnTo>
                <a:lnTo>
                  <a:pt x="0" y="1856938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15" name="Freeform 15"/>
          <p:cNvSpPr/>
          <p:nvPr/>
        </p:nvSpPr>
        <p:spPr>
          <a:xfrm rot="997203">
            <a:off x="8401382" y="5400671"/>
            <a:ext cx="2129597" cy="2268545"/>
          </a:xfrm>
          <a:custGeom>
            <a:avLst/>
            <a:gdLst/>
            <a:ahLst/>
            <a:cxnLst/>
            <a:rect l="l" t="t" r="r" b="b"/>
            <a:pathLst>
              <a:path w="2129597" h="2268545">
                <a:moveTo>
                  <a:pt x="0" y="0"/>
                </a:moveTo>
                <a:lnTo>
                  <a:pt x="2129597" y="0"/>
                </a:lnTo>
                <a:lnTo>
                  <a:pt x="2129597" y="2268545"/>
                </a:lnTo>
                <a:lnTo>
                  <a:pt x="0" y="2268545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16" name="Freeform 16"/>
          <p:cNvSpPr/>
          <p:nvPr/>
        </p:nvSpPr>
        <p:spPr>
          <a:xfrm rot="818918">
            <a:off x="7989148" y="2212514"/>
            <a:ext cx="1248104" cy="1989010"/>
          </a:xfrm>
          <a:custGeom>
            <a:avLst/>
            <a:gdLst/>
            <a:ahLst/>
            <a:cxnLst/>
            <a:rect l="l" t="t" r="r" b="b"/>
            <a:pathLst>
              <a:path w="1248104" h="1989010">
                <a:moveTo>
                  <a:pt x="0" y="0"/>
                </a:moveTo>
                <a:lnTo>
                  <a:pt x="1248104" y="0"/>
                </a:lnTo>
                <a:lnTo>
                  <a:pt x="1248104" y="1989010"/>
                </a:lnTo>
                <a:lnTo>
                  <a:pt x="0" y="1989010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17" name="Freeform 17"/>
          <p:cNvSpPr/>
          <p:nvPr/>
        </p:nvSpPr>
        <p:spPr>
          <a:xfrm rot="786905">
            <a:off x="16494670" y="4422837"/>
            <a:ext cx="1529259" cy="1441327"/>
          </a:xfrm>
          <a:custGeom>
            <a:avLst/>
            <a:gdLst/>
            <a:ahLst/>
            <a:cxnLst/>
            <a:rect l="l" t="t" r="r" b="b"/>
            <a:pathLst>
              <a:path w="1529259" h="1441327">
                <a:moveTo>
                  <a:pt x="0" y="0"/>
                </a:moveTo>
                <a:lnTo>
                  <a:pt x="1529260" y="0"/>
                </a:lnTo>
                <a:lnTo>
                  <a:pt x="1529260" y="1441326"/>
                </a:lnTo>
                <a:lnTo>
                  <a:pt x="0" y="1441326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תמונה שמכילה טקסט, גופן, צילום מסך, גרפיקה  התיאור נוצר באופן אוטומטי"/>
          <p:cNvSpPr/>
          <p:nvPr/>
        </p:nvSpPr>
        <p:spPr>
          <a:xfrm>
            <a:off x="1003253" y="213987"/>
            <a:ext cx="4073968" cy="1629426"/>
          </a:xfrm>
          <a:custGeom>
            <a:avLst/>
            <a:gdLst/>
            <a:ahLst/>
            <a:cxnLst/>
            <a:rect l="l" t="t" r="r" b="b"/>
            <a:pathLst>
              <a:path w="4073968" h="1629426">
                <a:moveTo>
                  <a:pt x="0" y="0"/>
                </a:moveTo>
                <a:lnTo>
                  <a:pt x="4073969" y="0"/>
                </a:lnTo>
                <a:lnTo>
                  <a:pt x="4073969" y="1629426"/>
                </a:lnTo>
                <a:lnTo>
                  <a:pt x="0" y="16294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839" r="-2"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3" name="Freeform 3" descr="תמונה שמכילה טקסט, גופן, לוגו, סמל  התיאור נוצר באופן אוטומטי"/>
          <p:cNvSpPr/>
          <p:nvPr/>
        </p:nvSpPr>
        <p:spPr>
          <a:xfrm>
            <a:off x="11238432" y="8789465"/>
            <a:ext cx="3507988" cy="1497536"/>
          </a:xfrm>
          <a:custGeom>
            <a:avLst/>
            <a:gdLst/>
            <a:ahLst/>
            <a:cxnLst/>
            <a:rect l="l" t="t" r="r" b="b"/>
            <a:pathLst>
              <a:path w="3507988" h="1497536">
                <a:moveTo>
                  <a:pt x="0" y="0"/>
                </a:moveTo>
                <a:lnTo>
                  <a:pt x="3507989" y="0"/>
                </a:lnTo>
                <a:lnTo>
                  <a:pt x="3507989" y="1497535"/>
                </a:lnTo>
                <a:lnTo>
                  <a:pt x="0" y="149753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4" name="Freeform 4" descr="תמונה שמכילה טקסט, צילום מסך, גופן, גרפיקה  התיאור נוצר באופן אוטומטי"/>
          <p:cNvSpPr/>
          <p:nvPr/>
        </p:nvSpPr>
        <p:spPr>
          <a:xfrm>
            <a:off x="8146243" y="7440671"/>
            <a:ext cx="3883154" cy="3883153"/>
          </a:xfrm>
          <a:custGeom>
            <a:avLst/>
            <a:gdLst/>
            <a:ahLst/>
            <a:cxnLst/>
            <a:rect l="l" t="t" r="r" b="b"/>
            <a:pathLst>
              <a:path w="3883154" h="3883153">
                <a:moveTo>
                  <a:pt x="0" y="0"/>
                </a:moveTo>
                <a:lnTo>
                  <a:pt x="3883153" y="0"/>
                </a:lnTo>
                <a:lnTo>
                  <a:pt x="3883153" y="3883154"/>
                </a:lnTo>
                <a:lnTo>
                  <a:pt x="0" y="388315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5" name="Freeform 5" descr="תמונה שמכילה טקסט, לוגו, סמל, סימן  התיאור נוצר באופן אוטומטי"/>
          <p:cNvSpPr/>
          <p:nvPr/>
        </p:nvSpPr>
        <p:spPr>
          <a:xfrm>
            <a:off x="6936926" y="8477496"/>
            <a:ext cx="2207074" cy="1809504"/>
          </a:xfrm>
          <a:custGeom>
            <a:avLst/>
            <a:gdLst/>
            <a:ahLst/>
            <a:cxnLst/>
            <a:rect l="l" t="t" r="r" b="b"/>
            <a:pathLst>
              <a:path w="2207074" h="1809504">
                <a:moveTo>
                  <a:pt x="0" y="0"/>
                </a:moveTo>
                <a:lnTo>
                  <a:pt x="2207074" y="0"/>
                </a:lnTo>
                <a:lnTo>
                  <a:pt x="2207074" y="1809504"/>
                </a:lnTo>
                <a:lnTo>
                  <a:pt x="0" y="180950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b="-21971"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6" name="Freeform 6"/>
          <p:cNvSpPr/>
          <p:nvPr/>
        </p:nvSpPr>
        <p:spPr>
          <a:xfrm>
            <a:off x="3464554" y="7859828"/>
            <a:ext cx="3663832" cy="3356810"/>
          </a:xfrm>
          <a:custGeom>
            <a:avLst/>
            <a:gdLst/>
            <a:ahLst/>
            <a:cxnLst/>
            <a:rect l="l" t="t" r="r" b="b"/>
            <a:pathLst>
              <a:path w="3663832" h="3356810">
                <a:moveTo>
                  <a:pt x="0" y="0"/>
                </a:moveTo>
                <a:lnTo>
                  <a:pt x="3663831" y="0"/>
                </a:lnTo>
                <a:lnTo>
                  <a:pt x="3663831" y="3356809"/>
                </a:lnTo>
                <a:lnTo>
                  <a:pt x="0" y="335680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r="-29553"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7" name="Freeform 7" descr="תמונה שמכילה טקסט, גופן, לוגו, מותג  התיאור נוצר באופן אוטומטי"/>
          <p:cNvSpPr/>
          <p:nvPr/>
        </p:nvSpPr>
        <p:spPr>
          <a:xfrm>
            <a:off x="12558223" y="372377"/>
            <a:ext cx="2911787" cy="1312647"/>
          </a:xfrm>
          <a:custGeom>
            <a:avLst/>
            <a:gdLst/>
            <a:ahLst/>
            <a:cxnLst/>
            <a:rect l="l" t="t" r="r" b="b"/>
            <a:pathLst>
              <a:path w="2911787" h="1312647">
                <a:moveTo>
                  <a:pt x="0" y="0"/>
                </a:moveTo>
                <a:lnTo>
                  <a:pt x="2911786" y="0"/>
                </a:lnTo>
                <a:lnTo>
                  <a:pt x="2911786" y="1312646"/>
                </a:lnTo>
                <a:lnTo>
                  <a:pt x="0" y="131264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4582" b="-4646"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8" name="Freeform 8"/>
          <p:cNvSpPr/>
          <p:nvPr/>
        </p:nvSpPr>
        <p:spPr>
          <a:xfrm>
            <a:off x="7544197" y="-118900"/>
            <a:ext cx="2543622" cy="2518617"/>
          </a:xfrm>
          <a:custGeom>
            <a:avLst/>
            <a:gdLst/>
            <a:ahLst/>
            <a:cxnLst/>
            <a:rect l="l" t="t" r="r" b="b"/>
            <a:pathLst>
              <a:path w="2543622" h="2518617">
                <a:moveTo>
                  <a:pt x="0" y="0"/>
                </a:moveTo>
                <a:lnTo>
                  <a:pt x="2543622" y="0"/>
                </a:lnTo>
                <a:lnTo>
                  <a:pt x="2543622" y="2518617"/>
                </a:lnTo>
                <a:lnTo>
                  <a:pt x="0" y="251861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496" b="-496"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9" name="Freeform 9"/>
          <p:cNvSpPr/>
          <p:nvPr/>
        </p:nvSpPr>
        <p:spPr>
          <a:xfrm>
            <a:off x="1028700" y="1944513"/>
            <a:ext cx="10075745" cy="6532983"/>
          </a:xfrm>
          <a:custGeom>
            <a:avLst/>
            <a:gdLst/>
            <a:ahLst/>
            <a:cxnLst/>
            <a:rect l="l" t="t" r="r" b="b"/>
            <a:pathLst>
              <a:path w="10075745" h="6532983">
                <a:moveTo>
                  <a:pt x="0" y="0"/>
                </a:moveTo>
                <a:lnTo>
                  <a:pt x="10075745" y="0"/>
                </a:lnTo>
                <a:lnTo>
                  <a:pt x="10075745" y="6532983"/>
                </a:lnTo>
                <a:lnTo>
                  <a:pt x="0" y="653298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 rot="-2418000">
            <a:off x="11468081" y="3955830"/>
            <a:ext cx="5092070" cy="183314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023271" y="2327305"/>
            <a:ext cx="8753875" cy="6417202"/>
          </a:xfrm>
          <a:custGeom>
            <a:avLst/>
            <a:gdLst/>
            <a:ahLst/>
            <a:cxnLst/>
            <a:rect l="l" t="t" r="r" b="b"/>
            <a:pathLst>
              <a:path w="8753875" h="6417202">
                <a:moveTo>
                  <a:pt x="0" y="0"/>
                </a:moveTo>
                <a:lnTo>
                  <a:pt x="8753875" y="0"/>
                </a:lnTo>
                <a:lnTo>
                  <a:pt x="8753875" y="6417201"/>
                </a:lnTo>
                <a:lnTo>
                  <a:pt x="0" y="64172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5277"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3" name="Freeform 3" descr="תמונה שמכילה טקסט, גופן, צילום מסך, גרפיקה  התיאור נוצר באופן אוטומטי"/>
          <p:cNvSpPr/>
          <p:nvPr/>
        </p:nvSpPr>
        <p:spPr>
          <a:xfrm>
            <a:off x="2434218" y="121248"/>
            <a:ext cx="3770760" cy="1508155"/>
          </a:xfrm>
          <a:custGeom>
            <a:avLst/>
            <a:gdLst/>
            <a:ahLst/>
            <a:cxnLst/>
            <a:rect l="l" t="t" r="r" b="b"/>
            <a:pathLst>
              <a:path w="3770760" h="1508155">
                <a:moveTo>
                  <a:pt x="0" y="0"/>
                </a:moveTo>
                <a:lnTo>
                  <a:pt x="3770760" y="0"/>
                </a:lnTo>
                <a:lnTo>
                  <a:pt x="3770760" y="1508155"/>
                </a:lnTo>
                <a:lnTo>
                  <a:pt x="0" y="15081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839" r="-2"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4" name="Freeform 4" descr="תמונה שמכילה טקסט, גופן, לוגו, סמל  התיאור נוצר באופן אוטומטי"/>
          <p:cNvSpPr/>
          <p:nvPr/>
        </p:nvSpPr>
        <p:spPr>
          <a:xfrm>
            <a:off x="10931102" y="8744506"/>
            <a:ext cx="3507988" cy="1497536"/>
          </a:xfrm>
          <a:custGeom>
            <a:avLst/>
            <a:gdLst/>
            <a:ahLst/>
            <a:cxnLst/>
            <a:rect l="l" t="t" r="r" b="b"/>
            <a:pathLst>
              <a:path w="3507988" h="1497536">
                <a:moveTo>
                  <a:pt x="0" y="0"/>
                </a:moveTo>
                <a:lnTo>
                  <a:pt x="3507989" y="0"/>
                </a:lnTo>
                <a:lnTo>
                  <a:pt x="3507989" y="1497536"/>
                </a:lnTo>
                <a:lnTo>
                  <a:pt x="0" y="149753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5" name="Freeform 5" descr="תמונה שמכילה טקסט, צילום מסך, גופן, גרפיקה  התיאור נוצר באופן אוטומטי"/>
          <p:cNvSpPr/>
          <p:nvPr/>
        </p:nvSpPr>
        <p:spPr>
          <a:xfrm>
            <a:off x="8043199" y="7551697"/>
            <a:ext cx="3883154" cy="3883153"/>
          </a:xfrm>
          <a:custGeom>
            <a:avLst/>
            <a:gdLst/>
            <a:ahLst/>
            <a:cxnLst/>
            <a:rect l="l" t="t" r="r" b="b"/>
            <a:pathLst>
              <a:path w="3883154" h="3883153">
                <a:moveTo>
                  <a:pt x="0" y="0"/>
                </a:moveTo>
                <a:lnTo>
                  <a:pt x="3883154" y="0"/>
                </a:lnTo>
                <a:lnTo>
                  <a:pt x="3883154" y="3883154"/>
                </a:lnTo>
                <a:lnTo>
                  <a:pt x="0" y="388315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6" name="Freeform 6" descr="תמונה שמכילה טקסט, לוגו, סמל, סימן  התיאור נוצר באופן אוטומטי"/>
          <p:cNvSpPr/>
          <p:nvPr/>
        </p:nvSpPr>
        <p:spPr>
          <a:xfrm>
            <a:off x="6956647" y="8477496"/>
            <a:ext cx="2207074" cy="1809504"/>
          </a:xfrm>
          <a:custGeom>
            <a:avLst/>
            <a:gdLst/>
            <a:ahLst/>
            <a:cxnLst/>
            <a:rect l="l" t="t" r="r" b="b"/>
            <a:pathLst>
              <a:path w="2207074" h="1809504">
                <a:moveTo>
                  <a:pt x="0" y="0"/>
                </a:moveTo>
                <a:lnTo>
                  <a:pt x="2207074" y="0"/>
                </a:lnTo>
                <a:lnTo>
                  <a:pt x="2207074" y="1809504"/>
                </a:lnTo>
                <a:lnTo>
                  <a:pt x="0" y="180950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b="-21971"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7" name="Freeform 7"/>
          <p:cNvSpPr/>
          <p:nvPr/>
        </p:nvSpPr>
        <p:spPr>
          <a:xfrm>
            <a:off x="3769137" y="7761716"/>
            <a:ext cx="3663832" cy="3356810"/>
          </a:xfrm>
          <a:custGeom>
            <a:avLst/>
            <a:gdLst/>
            <a:ahLst/>
            <a:cxnLst/>
            <a:rect l="l" t="t" r="r" b="b"/>
            <a:pathLst>
              <a:path w="3663832" h="3356810">
                <a:moveTo>
                  <a:pt x="0" y="0"/>
                </a:moveTo>
                <a:lnTo>
                  <a:pt x="3663831" y="0"/>
                </a:lnTo>
                <a:lnTo>
                  <a:pt x="3663831" y="3356810"/>
                </a:lnTo>
                <a:lnTo>
                  <a:pt x="0" y="335681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r="-29553"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8" name="Freeform 8" descr="תמונה שמכילה טקסט, גופן, לוגו, מותג  התיאור נוצר באופן אוטומטי"/>
          <p:cNvSpPr/>
          <p:nvPr/>
        </p:nvSpPr>
        <p:spPr>
          <a:xfrm>
            <a:off x="12685096" y="219002"/>
            <a:ext cx="2911787" cy="1312647"/>
          </a:xfrm>
          <a:custGeom>
            <a:avLst/>
            <a:gdLst/>
            <a:ahLst/>
            <a:cxnLst/>
            <a:rect l="l" t="t" r="r" b="b"/>
            <a:pathLst>
              <a:path w="2911787" h="1312647">
                <a:moveTo>
                  <a:pt x="0" y="0"/>
                </a:moveTo>
                <a:lnTo>
                  <a:pt x="2911787" y="0"/>
                </a:lnTo>
                <a:lnTo>
                  <a:pt x="2911787" y="1312647"/>
                </a:lnTo>
                <a:lnTo>
                  <a:pt x="0" y="131264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4582" b="-4646"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9" name="Freeform 9"/>
          <p:cNvSpPr/>
          <p:nvPr/>
        </p:nvSpPr>
        <p:spPr>
          <a:xfrm>
            <a:off x="8302899" y="83110"/>
            <a:ext cx="1642278" cy="1626133"/>
          </a:xfrm>
          <a:custGeom>
            <a:avLst/>
            <a:gdLst/>
            <a:ahLst/>
            <a:cxnLst/>
            <a:rect l="l" t="t" r="r" b="b"/>
            <a:pathLst>
              <a:path w="1642278" h="1626133">
                <a:moveTo>
                  <a:pt x="0" y="0"/>
                </a:moveTo>
                <a:lnTo>
                  <a:pt x="1642278" y="0"/>
                </a:lnTo>
                <a:lnTo>
                  <a:pt x="1642278" y="1626133"/>
                </a:lnTo>
                <a:lnTo>
                  <a:pt x="0" y="162613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t="-496" b="-496"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10" name="Freeform 10"/>
          <p:cNvSpPr/>
          <p:nvPr/>
        </p:nvSpPr>
        <p:spPr>
          <a:xfrm rot="-1545953">
            <a:off x="729457" y="3299915"/>
            <a:ext cx="1936861" cy="1497032"/>
          </a:xfrm>
          <a:custGeom>
            <a:avLst/>
            <a:gdLst/>
            <a:ahLst/>
            <a:cxnLst/>
            <a:rect l="l" t="t" r="r" b="b"/>
            <a:pathLst>
              <a:path w="1936861" h="1497032">
                <a:moveTo>
                  <a:pt x="0" y="0"/>
                </a:moveTo>
                <a:lnTo>
                  <a:pt x="1936861" y="0"/>
                </a:lnTo>
                <a:lnTo>
                  <a:pt x="1936861" y="1497032"/>
                </a:lnTo>
                <a:lnTo>
                  <a:pt x="0" y="149703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11" name="Freeform 11"/>
          <p:cNvSpPr/>
          <p:nvPr/>
        </p:nvSpPr>
        <p:spPr>
          <a:xfrm rot="1084217">
            <a:off x="15022908" y="2728128"/>
            <a:ext cx="1839454" cy="2851867"/>
          </a:xfrm>
          <a:custGeom>
            <a:avLst/>
            <a:gdLst/>
            <a:ahLst/>
            <a:cxnLst/>
            <a:rect l="l" t="t" r="r" b="b"/>
            <a:pathLst>
              <a:path w="1839454" h="2851867">
                <a:moveTo>
                  <a:pt x="0" y="0"/>
                </a:moveTo>
                <a:lnTo>
                  <a:pt x="1839455" y="0"/>
                </a:lnTo>
                <a:lnTo>
                  <a:pt x="1839455" y="2851867"/>
                </a:lnTo>
                <a:lnTo>
                  <a:pt x="0" y="2851867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12" name="Freeform 12"/>
          <p:cNvSpPr/>
          <p:nvPr/>
        </p:nvSpPr>
        <p:spPr>
          <a:xfrm>
            <a:off x="15323853" y="6211701"/>
            <a:ext cx="2397667" cy="2265795"/>
          </a:xfrm>
          <a:custGeom>
            <a:avLst/>
            <a:gdLst/>
            <a:ahLst/>
            <a:cxnLst/>
            <a:rect l="l" t="t" r="r" b="b"/>
            <a:pathLst>
              <a:path w="2397667" h="2265795">
                <a:moveTo>
                  <a:pt x="0" y="0"/>
                </a:moveTo>
                <a:lnTo>
                  <a:pt x="2397666" y="0"/>
                </a:lnTo>
                <a:lnTo>
                  <a:pt x="2397666" y="2265795"/>
                </a:lnTo>
                <a:lnTo>
                  <a:pt x="0" y="2265795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13" name="Freeform 13"/>
          <p:cNvSpPr/>
          <p:nvPr/>
        </p:nvSpPr>
        <p:spPr>
          <a:xfrm>
            <a:off x="2186345" y="5794948"/>
            <a:ext cx="1779651" cy="2057400"/>
          </a:xfrm>
          <a:custGeom>
            <a:avLst/>
            <a:gdLst/>
            <a:ahLst/>
            <a:cxnLst/>
            <a:rect l="l" t="t" r="r" b="b"/>
            <a:pathLst>
              <a:path w="1779651" h="2057400">
                <a:moveTo>
                  <a:pt x="0" y="0"/>
                </a:moveTo>
                <a:lnTo>
                  <a:pt x="1779651" y="0"/>
                </a:lnTo>
                <a:lnTo>
                  <a:pt x="1779651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17"/>
          <a:srcRect/>
          <a:stretch>
            <a:fillRect/>
          </a:stretch>
        </p:blipFill>
        <p:spPr>
          <a:xfrm>
            <a:off x="6195924" y="2795438"/>
            <a:ext cx="1521445" cy="920474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7160952" y="1436399"/>
            <a:ext cx="3411438" cy="16865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rtl="1">
              <a:lnSpc>
                <a:spcPts val="6789"/>
              </a:lnSpc>
              <a:spcBef>
                <a:spcPct val="0"/>
              </a:spcBef>
            </a:pPr>
            <a:r>
              <a:rPr lang="he-IL" sz="4849">
                <a:solidFill>
                  <a:srgbClr val="276375"/>
                </a:solidFill>
                <a:cs typeface="Dashen Bold"/>
                <a:rtl/>
              </a:rPr>
              <a:t>מאפייני הנפגע</a:t>
            </a:r>
          </a:p>
          <a:p>
            <a:pPr algn="ctr" rtl="1">
              <a:lnSpc>
                <a:spcPts val="6789"/>
              </a:lnSpc>
              <a:spcBef>
                <a:spcPct val="0"/>
              </a:spcBef>
            </a:pPr>
            <a:endParaRPr lang="he-IL" sz="4849">
              <a:solidFill>
                <a:srgbClr val="276375"/>
              </a:solidFill>
              <a:cs typeface="Dashen Bold"/>
              <a:rtl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2434218" y="3050888"/>
            <a:ext cx="9044858" cy="409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40"/>
              </a:lnSpc>
              <a:spcBef>
                <a:spcPct val="0"/>
              </a:spcBef>
            </a:pPr>
            <a:r>
              <a:rPr lang="en-US" sz="2700" spc="-8">
                <a:solidFill>
                  <a:srgbClr val="276375"/>
                </a:solidFill>
                <a:latin typeface="Tex Gyre Termes Bold"/>
              </a:rPr>
              <a:t>82%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5219938" y="6322721"/>
            <a:ext cx="9044858" cy="409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40"/>
              </a:lnSpc>
              <a:spcBef>
                <a:spcPct val="0"/>
              </a:spcBef>
            </a:pPr>
            <a:r>
              <a:rPr lang="en-US" sz="2700" spc="-8">
                <a:solidFill>
                  <a:srgbClr val="276375"/>
                </a:solidFill>
                <a:latin typeface="Tex Gyre Termes Bold"/>
              </a:rPr>
              <a:t>18%</a:t>
            </a:r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17"/>
          <a:srcRect/>
          <a:stretch>
            <a:fillRect/>
          </a:stretch>
        </p:blipFill>
        <p:spPr>
          <a:xfrm>
            <a:off x="8866671" y="6088100"/>
            <a:ext cx="1452592" cy="87881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תמונה שמכילה טקסט, גופן, צילום מסך, גרפיקה  התיאור נוצר באופן אוטומטי"/>
          <p:cNvSpPr/>
          <p:nvPr/>
        </p:nvSpPr>
        <p:spPr>
          <a:xfrm>
            <a:off x="1712349" y="302032"/>
            <a:ext cx="4073968" cy="1629426"/>
          </a:xfrm>
          <a:custGeom>
            <a:avLst/>
            <a:gdLst/>
            <a:ahLst/>
            <a:cxnLst/>
            <a:rect l="l" t="t" r="r" b="b"/>
            <a:pathLst>
              <a:path w="4073968" h="1629426">
                <a:moveTo>
                  <a:pt x="0" y="0"/>
                </a:moveTo>
                <a:lnTo>
                  <a:pt x="4073968" y="0"/>
                </a:lnTo>
                <a:lnTo>
                  <a:pt x="4073968" y="1629426"/>
                </a:lnTo>
                <a:lnTo>
                  <a:pt x="0" y="16294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839" r="-2"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3" name="Freeform 3" descr="תמונה שמכילה טקסט, גופן, לוגו, סמל  התיאור נוצר באופן אוטומטי"/>
          <p:cNvSpPr/>
          <p:nvPr/>
        </p:nvSpPr>
        <p:spPr>
          <a:xfrm>
            <a:off x="10830027" y="8789465"/>
            <a:ext cx="3507988" cy="1497536"/>
          </a:xfrm>
          <a:custGeom>
            <a:avLst/>
            <a:gdLst/>
            <a:ahLst/>
            <a:cxnLst/>
            <a:rect l="l" t="t" r="r" b="b"/>
            <a:pathLst>
              <a:path w="3507988" h="1497536">
                <a:moveTo>
                  <a:pt x="0" y="0"/>
                </a:moveTo>
                <a:lnTo>
                  <a:pt x="3507988" y="0"/>
                </a:lnTo>
                <a:lnTo>
                  <a:pt x="3507988" y="1497535"/>
                </a:lnTo>
                <a:lnTo>
                  <a:pt x="0" y="149753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4" name="Freeform 4" descr="תמונה שמכילה טקסט, צילום מסך, גופן, גרפיקה  התיאור נוצר באופן אוטומטי"/>
          <p:cNvSpPr/>
          <p:nvPr/>
        </p:nvSpPr>
        <p:spPr>
          <a:xfrm>
            <a:off x="7819939" y="7440671"/>
            <a:ext cx="3883154" cy="3883153"/>
          </a:xfrm>
          <a:custGeom>
            <a:avLst/>
            <a:gdLst/>
            <a:ahLst/>
            <a:cxnLst/>
            <a:rect l="l" t="t" r="r" b="b"/>
            <a:pathLst>
              <a:path w="3883154" h="3883153">
                <a:moveTo>
                  <a:pt x="0" y="0"/>
                </a:moveTo>
                <a:lnTo>
                  <a:pt x="3883154" y="0"/>
                </a:lnTo>
                <a:lnTo>
                  <a:pt x="3883154" y="3883154"/>
                </a:lnTo>
                <a:lnTo>
                  <a:pt x="0" y="388315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5" name="Freeform 5" descr="תמונה שמכילה טקסט, לוגו, סמל, סימן  התיאור נוצר באופן אוטומטי"/>
          <p:cNvSpPr/>
          <p:nvPr/>
        </p:nvSpPr>
        <p:spPr>
          <a:xfrm>
            <a:off x="6716403" y="8477496"/>
            <a:ext cx="2207074" cy="1809504"/>
          </a:xfrm>
          <a:custGeom>
            <a:avLst/>
            <a:gdLst/>
            <a:ahLst/>
            <a:cxnLst/>
            <a:rect l="l" t="t" r="r" b="b"/>
            <a:pathLst>
              <a:path w="2207074" h="1809504">
                <a:moveTo>
                  <a:pt x="0" y="0"/>
                </a:moveTo>
                <a:lnTo>
                  <a:pt x="2207073" y="0"/>
                </a:lnTo>
                <a:lnTo>
                  <a:pt x="2207073" y="1809504"/>
                </a:lnTo>
                <a:lnTo>
                  <a:pt x="0" y="180950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b="-21971"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6" name="Freeform 6"/>
          <p:cNvSpPr/>
          <p:nvPr/>
        </p:nvSpPr>
        <p:spPr>
          <a:xfrm>
            <a:off x="3292815" y="7859828"/>
            <a:ext cx="3663832" cy="3356810"/>
          </a:xfrm>
          <a:custGeom>
            <a:avLst/>
            <a:gdLst/>
            <a:ahLst/>
            <a:cxnLst/>
            <a:rect l="l" t="t" r="r" b="b"/>
            <a:pathLst>
              <a:path w="3663832" h="3356810">
                <a:moveTo>
                  <a:pt x="0" y="0"/>
                </a:moveTo>
                <a:lnTo>
                  <a:pt x="3663832" y="0"/>
                </a:lnTo>
                <a:lnTo>
                  <a:pt x="3663832" y="3356809"/>
                </a:lnTo>
                <a:lnTo>
                  <a:pt x="0" y="335680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r="-29553"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7" name="Freeform 7" descr="תמונה שמכילה טקסט, גופן, לוגו, מותג  התיאור נוצר באופן אוטומטי"/>
          <p:cNvSpPr/>
          <p:nvPr/>
        </p:nvSpPr>
        <p:spPr>
          <a:xfrm>
            <a:off x="13665881" y="372377"/>
            <a:ext cx="2911787" cy="1312647"/>
          </a:xfrm>
          <a:custGeom>
            <a:avLst/>
            <a:gdLst/>
            <a:ahLst/>
            <a:cxnLst/>
            <a:rect l="l" t="t" r="r" b="b"/>
            <a:pathLst>
              <a:path w="2911787" h="1312647">
                <a:moveTo>
                  <a:pt x="0" y="0"/>
                </a:moveTo>
                <a:lnTo>
                  <a:pt x="2911786" y="0"/>
                </a:lnTo>
                <a:lnTo>
                  <a:pt x="2911786" y="1312646"/>
                </a:lnTo>
                <a:lnTo>
                  <a:pt x="0" y="131264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4582" b="-4646"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8" name="Freeform 8"/>
          <p:cNvSpPr/>
          <p:nvPr/>
        </p:nvSpPr>
        <p:spPr>
          <a:xfrm>
            <a:off x="7992481" y="107395"/>
            <a:ext cx="2543622" cy="2518617"/>
          </a:xfrm>
          <a:custGeom>
            <a:avLst/>
            <a:gdLst/>
            <a:ahLst/>
            <a:cxnLst/>
            <a:rect l="l" t="t" r="r" b="b"/>
            <a:pathLst>
              <a:path w="2543622" h="2518617">
                <a:moveTo>
                  <a:pt x="0" y="0"/>
                </a:moveTo>
                <a:lnTo>
                  <a:pt x="2543622" y="0"/>
                </a:lnTo>
                <a:lnTo>
                  <a:pt x="2543622" y="2518617"/>
                </a:lnTo>
                <a:lnTo>
                  <a:pt x="0" y="251861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496" b="-496"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9" name="Freeform 9"/>
          <p:cNvSpPr/>
          <p:nvPr/>
        </p:nvSpPr>
        <p:spPr>
          <a:xfrm>
            <a:off x="894132" y="2146803"/>
            <a:ext cx="16499735" cy="6245149"/>
          </a:xfrm>
          <a:custGeom>
            <a:avLst/>
            <a:gdLst/>
            <a:ahLst/>
            <a:cxnLst/>
            <a:rect l="l" t="t" r="r" b="b"/>
            <a:pathLst>
              <a:path w="16499735" h="6245149">
                <a:moveTo>
                  <a:pt x="0" y="0"/>
                </a:moveTo>
                <a:lnTo>
                  <a:pt x="16499736" y="0"/>
                </a:lnTo>
                <a:lnTo>
                  <a:pt x="16499736" y="6245149"/>
                </a:lnTo>
                <a:lnTo>
                  <a:pt x="0" y="624514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t="-9050"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10" name="Freeform 10"/>
          <p:cNvSpPr/>
          <p:nvPr/>
        </p:nvSpPr>
        <p:spPr>
          <a:xfrm rot="765647">
            <a:off x="11370584" y="2682924"/>
            <a:ext cx="1282038" cy="1428455"/>
          </a:xfrm>
          <a:custGeom>
            <a:avLst/>
            <a:gdLst/>
            <a:ahLst/>
            <a:cxnLst/>
            <a:rect l="l" t="t" r="r" b="b"/>
            <a:pathLst>
              <a:path w="1282038" h="1428455">
                <a:moveTo>
                  <a:pt x="0" y="0"/>
                </a:moveTo>
                <a:lnTo>
                  <a:pt x="1282038" y="0"/>
                </a:lnTo>
                <a:lnTo>
                  <a:pt x="1282038" y="1428455"/>
                </a:lnTo>
                <a:lnTo>
                  <a:pt x="0" y="142845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11" name="TextBox 11"/>
          <p:cNvSpPr txBox="1"/>
          <p:nvPr/>
        </p:nvSpPr>
        <p:spPr>
          <a:xfrm>
            <a:off x="11703093" y="1973549"/>
            <a:ext cx="6035006" cy="13049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rtl="1">
              <a:lnSpc>
                <a:spcPts val="5249"/>
              </a:lnSpc>
              <a:spcBef>
                <a:spcPct val="0"/>
              </a:spcBef>
            </a:pPr>
            <a:r>
              <a:rPr lang="he-IL" sz="3749">
                <a:solidFill>
                  <a:srgbClr val="C288C4"/>
                </a:solidFill>
                <a:cs typeface="Dashen Bold"/>
                <a:rtl/>
              </a:rPr>
              <a:t>מספר הנפגעות והפניות מתקיפה מינית בעלייה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6577667" y="8067921"/>
            <a:ext cx="681633" cy="409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40"/>
              </a:lnSpc>
              <a:spcBef>
                <a:spcPct val="0"/>
              </a:spcBef>
            </a:pPr>
            <a:r>
              <a:rPr lang="en-US" sz="2700" spc="-8">
                <a:solidFill>
                  <a:srgbClr val="132268"/>
                </a:solidFill>
                <a:latin typeface="Tex Gyre Termes Bold"/>
              </a:rPr>
              <a:t>2009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5209028" y="8067921"/>
            <a:ext cx="681633" cy="409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40"/>
              </a:lnSpc>
              <a:spcBef>
                <a:spcPct val="0"/>
              </a:spcBef>
            </a:pPr>
            <a:r>
              <a:rPr lang="en-US" sz="2700" spc="-8">
                <a:solidFill>
                  <a:srgbClr val="132268"/>
                </a:solidFill>
                <a:latin typeface="Tex Gyre Termes Bold"/>
              </a:rPr>
              <a:t>2010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997199" y="8067921"/>
            <a:ext cx="681633" cy="409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40"/>
              </a:lnSpc>
              <a:spcBef>
                <a:spcPct val="0"/>
              </a:spcBef>
            </a:pPr>
            <a:r>
              <a:rPr lang="en-US" sz="2700" spc="-8">
                <a:solidFill>
                  <a:srgbClr val="132268"/>
                </a:solidFill>
                <a:latin typeface="Tex Gyre Termes Bold"/>
              </a:rPr>
              <a:t>2011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629766" y="8067921"/>
            <a:ext cx="681633" cy="409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40"/>
              </a:lnSpc>
              <a:spcBef>
                <a:spcPct val="0"/>
              </a:spcBef>
            </a:pPr>
            <a:r>
              <a:rPr lang="en-US" sz="2700" spc="-8">
                <a:solidFill>
                  <a:srgbClr val="132268"/>
                </a:solidFill>
                <a:latin typeface="Tex Gyre Termes Bold"/>
              </a:rPr>
              <a:t>2012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1329970" y="8067921"/>
            <a:ext cx="681633" cy="409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40"/>
              </a:lnSpc>
              <a:spcBef>
                <a:spcPct val="0"/>
              </a:spcBef>
            </a:pPr>
            <a:r>
              <a:rPr lang="en-US" sz="2700" spc="-8">
                <a:solidFill>
                  <a:srgbClr val="132268"/>
                </a:solidFill>
                <a:latin typeface="Tex Gyre Termes Bold"/>
              </a:rPr>
              <a:t>2013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148394" y="8067921"/>
            <a:ext cx="681633" cy="409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40"/>
              </a:lnSpc>
              <a:spcBef>
                <a:spcPct val="0"/>
              </a:spcBef>
            </a:pPr>
            <a:r>
              <a:rPr lang="en-US" sz="2700" spc="-8">
                <a:solidFill>
                  <a:srgbClr val="132268"/>
                </a:solidFill>
                <a:latin typeface="Tex Gyre Termes Bold"/>
              </a:rPr>
              <a:t>2014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8923476" y="8067921"/>
            <a:ext cx="681633" cy="409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40"/>
              </a:lnSpc>
              <a:spcBef>
                <a:spcPct val="0"/>
              </a:spcBef>
            </a:pPr>
            <a:r>
              <a:rPr lang="en-US" sz="2700" spc="-8">
                <a:solidFill>
                  <a:srgbClr val="132268"/>
                </a:solidFill>
                <a:latin typeface="Tex Gyre Termes Bold"/>
              </a:rPr>
              <a:t>2015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7599245" y="8067921"/>
            <a:ext cx="681633" cy="409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40"/>
              </a:lnSpc>
              <a:spcBef>
                <a:spcPct val="0"/>
              </a:spcBef>
            </a:pPr>
            <a:r>
              <a:rPr lang="en-US" sz="2700" spc="-8">
                <a:solidFill>
                  <a:srgbClr val="132268"/>
                </a:solidFill>
                <a:latin typeface="Tex Gyre Termes Bold"/>
              </a:rPr>
              <a:t>2016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6384064" y="8067921"/>
            <a:ext cx="681782" cy="819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40"/>
              </a:lnSpc>
              <a:spcBef>
                <a:spcPct val="0"/>
              </a:spcBef>
            </a:pPr>
            <a:r>
              <a:rPr lang="en-US" sz="2700" spc="-8">
                <a:solidFill>
                  <a:srgbClr val="132268"/>
                </a:solidFill>
                <a:latin typeface="Tex Gyre Termes Bold"/>
              </a:rPr>
              <a:t>2017</a:t>
            </a:r>
          </a:p>
          <a:p>
            <a:pPr algn="ctr">
              <a:lnSpc>
                <a:spcPts val="3240"/>
              </a:lnSpc>
              <a:spcBef>
                <a:spcPct val="0"/>
              </a:spcBef>
            </a:pPr>
            <a:endParaRPr lang="en-US" sz="2700" spc="-8">
              <a:solidFill>
                <a:srgbClr val="132268"/>
              </a:solidFill>
              <a:latin typeface="Tex Gyre Termes Bold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5207131" y="8067921"/>
            <a:ext cx="681633" cy="409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40"/>
              </a:lnSpc>
              <a:spcBef>
                <a:spcPct val="0"/>
              </a:spcBef>
            </a:pPr>
            <a:r>
              <a:rPr lang="en-US" sz="2700" spc="-8">
                <a:solidFill>
                  <a:srgbClr val="132268"/>
                </a:solidFill>
                <a:latin typeface="Tex Gyre Termes Bold"/>
              </a:rPr>
              <a:t>2018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3906373" y="8067921"/>
            <a:ext cx="681633" cy="409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40"/>
              </a:lnSpc>
              <a:spcBef>
                <a:spcPct val="0"/>
              </a:spcBef>
            </a:pPr>
            <a:r>
              <a:rPr lang="en-US" sz="2700" spc="-8">
                <a:solidFill>
                  <a:srgbClr val="132268"/>
                </a:solidFill>
                <a:latin typeface="Tex Gyre Termes Bold"/>
              </a:rPr>
              <a:t>2019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2691340" y="8067921"/>
            <a:ext cx="681633" cy="409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40"/>
              </a:lnSpc>
              <a:spcBef>
                <a:spcPct val="0"/>
              </a:spcBef>
            </a:pPr>
            <a:r>
              <a:rPr lang="en-US" sz="2700" spc="-8">
                <a:solidFill>
                  <a:srgbClr val="132268"/>
                </a:solidFill>
                <a:latin typeface="Tex Gyre Termes Bold"/>
              </a:rPr>
              <a:t>2020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371532" y="8067921"/>
            <a:ext cx="681633" cy="409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40"/>
              </a:lnSpc>
              <a:spcBef>
                <a:spcPct val="0"/>
              </a:spcBef>
            </a:pPr>
            <a:r>
              <a:rPr lang="en-US" sz="2700" spc="-8">
                <a:solidFill>
                  <a:srgbClr val="132268"/>
                </a:solidFill>
                <a:latin typeface="Tex Gyre Termes Bold"/>
              </a:rPr>
              <a:t>2021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תמונה שמכילה טקסט, גופן, צילום מסך, גרפיקה  התיאור נוצר באופן אוטומטי"/>
          <p:cNvSpPr/>
          <p:nvPr/>
        </p:nvSpPr>
        <p:spPr>
          <a:xfrm>
            <a:off x="1003253" y="213987"/>
            <a:ext cx="4073968" cy="1629426"/>
          </a:xfrm>
          <a:custGeom>
            <a:avLst/>
            <a:gdLst/>
            <a:ahLst/>
            <a:cxnLst/>
            <a:rect l="l" t="t" r="r" b="b"/>
            <a:pathLst>
              <a:path w="4073968" h="1629426">
                <a:moveTo>
                  <a:pt x="0" y="0"/>
                </a:moveTo>
                <a:lnTo>
                  <a:pt x="4073969" y="0"/>
                </a:lnTo>
                <a:lnTo>
                  <a:pt x="4073969" y="1629426"/>
                </a:lnTo>
                <a:lnTo>
                  <a:pt x="0" y="16294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839" r="-2"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3" name="Freeform 3" descr="תמונה שמכילה טקסט, גופן, לוגו, סמל  התיאור נוצר באופן אוטומטי"/>
          <p:cNvSpPr/>
          <p:nvPr/>
        </p:nvSpPr>
        <p:spPr>
          <a:xfrm>
            <a:off x="11238432" y="8789465"/>
            <a:ext cx="3507988" cy="1497536"/>
          </a:xfrm>
          <a:custGeom>
            <a:avLst/>
            <a:gdLst/>
            <a:ahLst/>
            <a:cxnLst/>
            <a:rect l="l" t="t" r="r" b="b"/>
            <a:pathLst>
              <a:path w="3507988" h="1497536">
                <a:moveTo>
                  <a:pt x="0" y="0"/>
                </a:moveTo>
                <a:lnTo>
                  <a:pt x="3507989" y="0"/>
                </a:lnTo>
                <a:lnTo>
                  <a:pt x="3507989" y="1497535"/>
                </a:lnTo>
                <a:lnTo>
                  <a:pt x="0" y="149753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4" name="Freeform 4" descr="תמונה שמכילה טקסט, צילום מסך, גופן, גרפיקה  התיאור נוצר באופן אוטומטי"/>
          <p:cNvSpPr/>
          <p:nvPr/>
        </p:nvSpPr>
        <p:spPr>
          <a:xfrm>
            <a:off x="8146243" y="7440671"/>
            <a:ext cx="3883154" cy="3883153"/>
          </a:xfrm>
          <a:custGeom>
            <a:avLst/>
            <a:gdLst/>
            <a:ahLst/>
            <a:cxnLst/>
            <a:rect l="l" t="t" r="r" b="b"/>
            <a:pathLst>
              <a:path w="3883154" h="3883153">
                <a:moveTo>
                  <a:pt x="0" y="0"/>
                </a:moveTo>
                <a:lnTo>
                  <a:pt x="3883153" y="0"/>
                </a:lnTo>
                <a:lnTo>
                  <a:pt x="3883153" y="3883154"/>
                </a:lnTo>
                <a:lnTo>
                  <a:pt x="0" y="388315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5" name="Freeform 5" descr="תמונה שמכילה טקסט, לוגו, סמל, סימן  התיאור נוצר באופן אוטומטי"/>
          <p:cNvSpPr/>
          <p:nvPr/>
        </p:nvSpPr>
        <p:spPr>
          <a:xfrm>
            <a:off x="6936926" y="8477496"/>
            <a:ext cx="2207074" cy="1809504"/>
          </a:xfrm>
          <a:custGeom>
            <a:avLst/>
            <a:gdLst/>
            <a:ahLst/>
            <a:cxnLst/>
            <a:rect l="l" t="t" r="r" b="b"/>
            <a:pathLst>
              <a:path w="2207074" h="1809504">
                <a:moveTo>
                  <a:pt x="0" y="0"/>
                </a:moveTo>
                <a:lnTo>
                  <a:pt x="2207074" y="0"/>
                </a:lnTo>
                <a:lnTo>
                  <a:pt x="2207074" y="1809504"/>
                </a:lnTo>
                <a:lnTo>
                  <a:pt x="0" y="180950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b="-21971"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6" name="Freeform 6"/>
          <p:cNvSpPr/>
          <p:nvPr/>
        </p:nvSpPr>
        <p:spPr>
          <a:xfrm>
            <a:off x="3464554" y="7859828"/>
            <a:ext cx="3663832" cy="3356810"/>
          </a:xfrm>
          <a:custGeom>
            <a:avLst/>
            <a:gdLst/>
            <a:ahLst/>
            <a:cxnLst/>
            <a:rect l="l" t="t" r="r" b="b"/>
            <a:pathLst>
              <a:path w="3663832" h="3356810">
                <a:moveTo>
                  <a:pt x="0" y="0"/>
                </a:moveTo>
                <a:lnTo>
                  <a:pt x="3663831" y="0"/>
                </a:lnTo>
                <a:lnTo>
                  <a:pt x="3663831" y="3356809"/>
                </a:lnTo>
                <a:lnTo>
                  <a:pt x="0" y="335680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r="-29553"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7" name="Freeform 7" descr="תמונה שמכילה טקסט, גופן, לוגו, מותג  התיאור נוצר באופן אוטומטי"/>
          <p:cNvSpPr/>
          <p:nvPr/>
        </p:nvSpPr>
        <p:spPr>
          <a:xfrm>
            <a:off x="12558223" y="372377"/>
            <a:ext cx="2911787" cy="1312647"/>
          </a:xfrm>
          <a:custGeom>
            <a:avLst/>
            <a:gdLst/>
            <a:ahLst/>
            <a:cxnLst/>
            <a:rect l="l" t="t" r="r" b="b"/>
            <a:pathLst>
              <a:path w="2911787" h="1312647">
                <a:moveTo>
                  <a:pt x="0" y="0"/>
                </a:moveTo>
                <a:lnTo>
                  <a:pt x="2911786" y="0"/>
                </a:lnTo>
                <a:lnTo>
                  <a:pt x="2911786" y="1312646"/>
                </a:lnTo>
                <a:lnTo>
                  <a:pt x="0" y="131264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4582" b="-4646"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8" name="Freeform 8"/>
          <p:cNvSpPr/>
          <p:nvPr/>
        </p:nvSpPr>
        <p:spPr>
          <a:xfrm>
            <a:off x="7620000" y="37996"/>
            <a:ext cx="2323200" cy="2039457"/>
          </a:xfrm>
          <a:custGeom>
            <a:avLst/>
            <a:gdLst/>
            <a:ahLst/>
            <a:cxnLst/>
            <a:rect l="l" t="t" r="r" b="b"/>
            <a:pathLst>
              <a:path w="2543622" h="2518617">
                <a:moveTo>
                  <a:pt x="0" y="0"/>
                </a:moveTo>
                <a:lnTo>
                  <a:pt x="2543622" y="0"/>
                </a:lnTo>
                <a:lnTo>
                  <a:pt x="2543622" y="2518618"/>
                </a:lnTo>
                <a:lnTo>
                  <a:pt x="0" y="251861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496" b="-496"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9" name="Freeform 9"/>
          <p:cNvSpPr/>
          <p:nvPr/>
        </p:nvSpPr>
        <p:spPr>
          <a:xfrm>
            <a:off x="548280" y="3035116"/>
            <a:ext cx="8267728" cy="4695271"/>
          </a:xfrm>
          <a:custGeom>
            <a:avLst/>
            <a:gdLst/>
            <a:ahLst/>
            <a:cxnLst/>
            <a:rect l="l" t="t" r="r" b="b"/>
            <a:pathLst>
              <a:path w="8267728" h="4695271">
                <a:moveTo>
                  <a:pt x="0" y="0"/>
                </a:moveTo>
                <a:lnTo>
                  <a:pt x="8267728" y="0"/>
                </a:lnTo>
                <a:lnTo>
                  <a:pt x="8267728" y="4695271"/>
                </a:lnTo>
                <a:lnTo>
                  <a:pt x="0" y="469527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b="-2898"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10" name="Freeform 10"/>
          <p:cNvSpPr/>
          <p:nvPr/>
        </p:nvSpPr>
        <p:spPr>
          <a:xfrm>
            <a:off x="9165609" y="3007091"/>
            <a:ext cx="8728653" cy="4695271"/>
          </a:xfrm>
          <a:custGeom>
            <a:avLst/>
            <a:gdLst/>
            <a:ahLst/>
            <a:cxnLst/>
            <a:rect l="l" t="t" r="r" b="b"/>
            <a:pathLst>
              <a:path w="8728653" h="4695271">
                <a:moveTo>
                  <a:pt x="0" y="0"/>
                </a:moveTo>
                <a:lnTo>
                  <a:pt x="8728653" y="0"/>
                </a:lnTo>
                <a:lnTo>
                  <a:pt x="8728653" y="4695271"/>
                </a:lnTo>
                <a:lnTo>
                  <a:pt x="0" y="469527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11" name="TextBox 11"/>
          <p:cNvSpPr txBox="1"/>
          <p:nvPr/>
        </p:nvSpPr>
        <p:spPr>
          <a:xfrm>
            <a:off x="7391617" y="2024003"/>
            <a:ext cx="2848781" cy="8223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rtl="1">
              <a:lnSpc>
                <a:spcPts val="6649"/>
              </a:lnSpc>
              <a:spcBef>
                <a:spcPct val="0"/>
              </a:spcBef>
            </a:pPr>
            <a:r>
              <a:rPr lang="he-IL" sz="4749" dirty="0">
                <a:solidFill>
                  <a:srgbClr val="955C9A"/>
                </a:solidFill>
                <a:cs typeface="Dashen Bold"/>
                <a:rtl/>
              </a:rPr>
              <a:t>גיל הנפגע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934316" y="1750037"/>
            <a:ext cx="8018327" cy="6907118"/>
          </a:xfrm>
          <a:custGeom>
            <a:avLst/>
            <a:gdLst/>
            <a:ahLst/>
            <a:cxnLst/>
            <a:rect l="l" t="t" r="r" b="b"/>
            <a:pathLst>
              <a:path w="8018327" h="6907118">
                <a:moveTo>
                  <a:pt x="0" y="0"/>
                </a:moveTo>
                <a:lnTo>
                  <a:pt x="8018327" y="0"/>
                </a:lnTo>
                <a:lnTo>
                  <a:pt x="8018327" y="6907119"/>
                </a:lnTo>
                <a:lnTo>
                  <a:pt x="0" y="690711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07" b="-107"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3" name="Freeform 3" descr="תמונה שמכילה טקסט, גופן, צילום מסך, גרפיקה  התיאור נוצר באופן אוטומטי"/>
          <p:cNvSpPr/>
          <p:nvPr/>
        </p:nvSpPr>
        <p:spPr>
          <a:xfrm>
            <a:off x="2308635" y="365169"/>
            <a:ext cx="3312259" cy="1324772"/>
          </a:xfrm>
          <a:custGeom>
            <a:avLst/>
            <a:gdLst/>
            <a:ahLst/>
            <a:cxnLst/>
            <a:rect l="l" t="t" r="r" b="b"/>
            <a:pathLst>
              <a:path w="3312259" h="1324772">
                <a:moveTo>
                  <a:pt x="0" y="0"/>
                </a:moveTo>
                <a:lnTo>
                  <a:pt x="3312258" y="0"/>
                </a:lnTo>
                <a:lnTo>
                  <a:pt x="3312258" y="1324772"/>
                </a:lnTo>
                <a:lnTo>
                  <a:pt x="0" y="13247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839" r="-2"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4" name="Freeform 4" descr="תמונה שמכילה טקסט, גופן, לוגו, סמל  התיאור נוצר באופן אוטומטי"/>
          <p:cNvSpPr/>
          <p:nvPr/>
        </p:nvSpPr>
        <p:spPr>
          <a:xfrm>
            <a:off x="10183018" y="8789465"/>
            <a:ext cx="3507988" cy="1497536"/>
          </a:xfrm>
          <a:custGeom>
            <a:avLst/>
            <a:gdLst/>
            <a:ahLst/>
            <a:cxnLst/>
            <a:rect l="l" t="t" r="r" b="b"/>
            <a:pathLst>
              <a:path w="3507988" h="1497536">
                <a:moveTo>
                  <a:pt x="0" y="0"/>
                </a:moveTo>
                <a:lnTo>
                  <a:pt x="3507988" y="0"/>
                </a:lnTo>
                <a:lnTo>
                  <a:pt x="3507988" y="1497535"/>
                </a:lnTo>
                <a:lnTo>
                  <a:pt x="0" y="149753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5" name="Freeform 5" descr="תמונה שמכילה טקסט, צילום מסך, גופן, גרפיקה  התיאור נוצר באופן אוטומטי"/>
          <p:cNvSpPr/>
          <p:nvPr/>
        </p:nvSpPr>
        <p:spPr>
          <a:xfrm>
            <a:off x="7459289" y="7440671"/>
            <a:ext cx="3883154" cy="3883153"/>
          </a:xfrm>
          <a:custGeom>
            <a:avLst/>
            <a:gdLst/>
            <a:ahLst/>
            <a:cxnLst/>
            <a:rect l="l" t="t" r="r" b="b"/>
            <a:pathLst>
              <a:path w="3883154" h="3883153">
                <a:moveTo>
                  <a:pt x="0" y="0"/>
                </a:moveTo>
                <a:lnTo>
                  <a:pt x="3883153" y="0"/>
                </a:lnTo>
                <a:lnTo>
                  <a:pt x="3883153" y="3883154"/>
                </a:lnTo>
                <a:lnTo>
                  <a:pt x="0" y="388315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6" name="Freeform 6" descr="תמונה שמכילה טקסט, לוגו, סמל, סימן  התיאור נוצר באופן אוטומטי"/>
          <p:cNvSpPr/>
          <p:nvPr/>
        </p:nvSpPr>
        <p:spPr>
          <a:xfrm>
            <a:off x="6355752" y="8477496"/>
            <a:ext cx="2207074" cy="1809504"/>
          </a:xfrm>
          <a:custGeom>
            <a:avLst/>
            <a:gdLst/>
            <a:ahLst/>
            <a:cxnLst/>
            <a:rect l="l" t="t" r="r" b="b"/>
            <a:pathLst>
              <a:path w="2207074" h="1809504">
                <a:moveTo>
                  <a:pt x="0" y="0"/>
                </a:moveTo>
                <a:lnTo>
                  <a:pt x="2207074" y="0"/>
                </a:lnTo>
                <a:lnTo>
                  <a:pt x="2207074" y="1809504"/>
                </a:lnTo>
                <a:lnTo>
                  <a:pt x="0" y="180950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b="-21971"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7" name="Freeform 7"/>
          <p:cNvSpPr/>
          <p:nvPr/>
        </p:nvSpPr>
        <p:spPr>
          <a:xfrm>
            <a:off x="2932165" y="7859828"/>
            <a:ext cx="3663832" cy="3356810"/>
          </a:xfrm>
          <a:custGeom>
            <a:avLst/>
            <a:gdLst/>
            <a:ahLst/>
            <a:cxnLst/>
            <a:rect l="l" t="t" r="r" b="b"/>
            <a:pathLst>
              <a:path w="3663832" h="3356810">
                <a:moveTo>
                  <a:pt x="0" y="0"/>
                </a:moveTo>
                <a:lnTo>
                  <a:pt x="3663831" y="0"/>
                </a:lnTo>
                <a:lnTo>
                  <a:pt x="3663831" y="3356809"/>
                </a:lnTo>
                <a:lnTo>
                  <a:pt x="0" y="335680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r="-29553"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8" name="Freeform 8" descr="תמונה שמכילה טקסט, גופן, לוגו, מותג  התיאור נוצר באופן אוטומטי"/>
          <p:cNvSpPr/>
          <p:nvPr/>
        </p:nvSpPr>
        <p:spPr>
          <a:xfrm>
            <a:off x="13455658" y="365169"/>
            <a:ext cx="2911787" cy="1312647"/>
          </a:xfrm>
          <a:custGeom>
            <a:avLst/>
            <a:gdLst/>
            <a:ahLst/>
            <a:cxnLst/>
            <a:rect l="l" t="t" r="r" b="b"/>
            <a:pathLst>
              <a:path w="2911787" h="1312647">
                <a:moveTo>
                  <a:pt x="0" y="0"/>
                </a:moveTo>
                <a:lnTo>
                  <a:pt x="2911787" y="0"/>
                </a:lnTo>
                <a:lnTo>
                  <a:pt x="2911787" y="1312646"/>
                </a:lnTo>
                <a:lnTo>
                  <a:pt x="0" y="131264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4582" b="-4646"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9" name="Freeform 9"/>
          <p:cNvSpPr/>
          <p:nvPr/>
        </p:nvSpPr>
        <p:spPr>
          <a:xfrm>
            <a:off x="7472937" y="-230609"/>
            <a:ext cx="2543622" cy="2386674"/>
          </a:xfrm>
          <a:custGeom>
            <a:avLst/>
            <a:gdLst/>
            <a:ahLst/>
            <a:cxnLst/>
            <a:rect l="l" t="t" r="r" b="b"/>
            <a:pathLst>
              <a:path w="2543622" h="2386674">
                <a:moveTo>
                  <a:pt x="0" y="0"/>
                </a:moveTo>
                <a:lnTo>
                  <a:pt x="2543622" y="0"/>
                </a:lnTo>
                <a:lnTo>
                  <a:pt x="2543622" y="2386675"/>
                </a:lnTo>
                <a:lnTo>
                  <a:pt x="0" y="238667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t="-523" b="-6052"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10" name="Freeform 10"/>
          <p:cNvSpPr/>
          <p:nvPr/>
        </p:nvSpPr>
        <p:spPr>
          <a:xfrm rot="814174">
            <a:off x="15454722" y="5973613"/>
            <a:ext cx="2560110" cy="3379683"/>
          </a:xfrm>
          <a:custGeom>
            <a:avLst/>
            <a:gdLst/>
            <a:ahLst/>
            <a:cxnLst/>
            <a:rect l="l" t="t" r="r" b="b"/>
            <a:pathLst>
              <a:path w="2560110" h="3379683">
                <a:moveTo>
                  <a:pt x="0" y="0"/>
                </a:moveTo>
                <a:lnTo>
                  <a:pt x="2560110" y="0"/>
                </a:lnTo>
                <a:lnTo>
                  <a:pt x="2560110" y="3379683"/>
                </a:lnTo>
                <a:lnTo>
                  <a:pt x="0" y="337968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11" name="Freeform 11"/>
          <p:cNvSpPr/>
          <p:nvPr/>
        </p:nvSpPr>
        <p:spPr>
          <a:xfrm rot="1069178">
            <a:off x="14273269" y="2330065"/>
            <a:ext cx="1641408" cy="3216385"/>
          </a:xfrm>
          <a:custGeom>
            <a:avLst/>
            <a:gdLst/>
            <a:ahLst/>
            <a:cxnLst/>
            <a:rect l="l" t="t" r="r" b="b"/>
            <a:pathLst>
              <a:path w="1641408" h="3216385">
                <a:moveTo>
                  <a:pt x="0" y="0"/>
                </a:moveTo>
                <a:lnTo>
                  <a:pt x="1641408" y="0"/>
                </a:lnTo>
                <a:lnTo>
                  <a:pt x="1641408" y="3216385"/>
                </a:lnTo>
                <a:lnTo>
                  <a:pt x="0" y="3216385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r="-86645"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12" name="Freeform 12"/>
          <p:cNvSpPr/>
          <p:nvPr/>
        </p:nvSpPr>
        <p:spPr>
          <a:xfrm>
            <a:off x="2308635" y="5720449"/>
            <a:ext cx="1757824" cy="2207629"/>
          </a:xfrm>
          <a:custGeom>
            <a:avLst/>
            <a:gdLst/>
            <a:ahLst/>
            <a:cxnLst/>
            <a:rect l="l" t="t" r="r" b="b"/>
            <a:pathLst>
              <a:path w="1757824" h="2207629">
                <a:moveTo>
                  <a:pt x="0" y="0"/>
                </a:moveTo>
                <a:lnTo>
                  <a:pt x="1757824" y="0"/>
                </a:lnTo>
                <a:lnTo>
                  <a:pt x="1757824" y="2207629"/>
                </a:lnTo>
                <a:lnTo>
                  <a:pt x="0" y="220762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תמונה שמכילה טקסט, גופן, לוגו, מותג  התיאור נוצר באופן אוטומטי"/>
          <p:cNvSpPr/>
          <p:nvPr/>
        </p:nvSpPr>
        <p:spPr>
          <a:xfrm>
            <a:off x="13015429" y="266202"/>
            <a:ext cx="3185355" cy="1435972"/>
          </a:xfrm>
          <a:custGeom>
            <a:avLst/>
            <a:gdLst/>
            <a:ahLst/>
            <a:cxnLst/>
            <a:rect l="l" t="t" r="r" b="b"/>
            <a:pathLst>
              <a:path w="3185355" h="1435972">
                <a:moveTo>
                  <a:pt x="0" y="0"/>
                </a:moveTo>
                <a:lnTo>
                  <a:pt x="3185355" y="0"/>
                </a:lnTo>
                <a:lnTo>
                  <a:pt x="3185355" y="1435972"/>
                </a:lnTo>
                <a:lnTo>
                  <a:pt x="0" y="14359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582" b="-4646"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3" name="Freeform 3" descr="תמונה שמכילה טקסט, גופן, צילום מסך, גרפיקה  התיאור נוצר באופן אוטומטי"/>
          <p:cNvSpPr/>
          <p:nvPr/>
        </p:nvSpPr>
        <p:spPr>
          <a:xfrm>
            <a:off x="1517353" y="243396"/>
            <a:ext cx="3458067" cy="1383090"/>
          </a:xfrm>
          <a:custGeom>
            <a:avLst/>
            <a:gdLst/>
            <a:ahLst/>
            <a:cxnLst/>
            <a:rect l="l" t="t" r="r" b="b"/>
            <a:pathLst>
              <a:path w="3458067" h="1383090">
                <a:moveTo>
                  <a:pt x="0" y="0"/>
                </a:moveTo>
                <a:lnTo>
                  <a:pt x="3458068" y="0"/>
                </a:lnTo>
                <a:lnTo>
                  <a:pt x="3458068" y="1383090"/>
                </a:lnTo>
                <a:lnTo>
                  <a:pt x="0" y="13830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839" r="-2"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4" name="Freeform 4" descr="תמונה שמכילה טקסט, גופן, לוגו, סמל  התיאור נוצר באופן אוטומטי"/>
          <p:cNvSpPr/>
          <p:nvPr/>
        </p:nvSpPr>
        <p:spPr>
          <a:xfrm>
            <a:off x="10563868" y="8597988"/>
            <a:ext cx="3507988" cy="1497536"/>
          </a:xfrm>
          <a:custGeom>
            <a:avLst/>
            <a:gdLst/>
            <a:ahLst/>
            <a:cxnLst/>
            <a:rect l="l" t="t" r="r" b="b"/>
            <a:pathLst>
              <a:path w="3507988" h="1497536">
                <a:moveTo>
                  <a:pt x="0" y="0"/>
                </a:moveTo>
                <a:lnTo>
                  <a:pt x="3507988" y="0"/>
                </a:lnTo>
                <a:lnTo>
                  <a:pt x="3507988" y="1497536"/>
                </a:lnTo>
                <a:lnTo>
                  <a:pt x="0" y="149753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5" name="Freeform 5" descr="תמונה שמכילה טקסט, צילום מסך, גופן, גרפיקה  התיאור נוצר באופן אוטומטי"/>
          <p:cNvSpPr/>
          <p:nvPr/>
        </p:nvSpPr>
        <p:spPr>
          <a:xfrm>
            <a:off x="7837113" y="7405179"/>
            <a:ext cx="3883154" cy="3883153"/>
          </a:xfrm>
          <a:custGeom>
            <a:avLst/>
            <a:gdLst/>
            <a:ahLst/>
            <a:cxnLst/>
            <a:rect l="l" t="t" r="r" b="b"/>
            <a:pathLst>
              <a:path w="3883154" h="3883153">
                <a:moveTo>
                  <a:pt x="0" y="0"/>
                </a:moveTo>
                <a:lnTo>
                  <a:pt x="3883154" y="0"/>
                </a:lnTo>
                <a:lnTo>
                  <a:pt x="3883154" y="3883154"/>
                </a:lnTo>
                <a:lnTo>
                  <a:pt x="0" y="388315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6" name="Freeform 6" descr="תמונה שמכילה טקסט, לוגו, סמל, סימן  התיאור נוצר באופן אוטומטי"/>
          <p:cNvSpPr/>
          <p:nvPr/>
        </p:nvSpPr>
        <p:spPr>
          <a:xfrm>
            <a:off x="6518492" y="8353548"/>
            <a:ext cx="2207074" cy="1809504"/>
          </a:xfrm>
          <a:custGeom>
            <a:avLst/>
            <a:gdLst/>
            <a:ahLst/>
            <a:cxnLst/>
            <a:rect l="l" t="t" r="r" b="b"/>
            <a:pathLst>
              <a:path w="2207074" h="1809504">
                <a:moveTo>
                  <a:pt x="0" y="0"/>
                </a:moveTo>
                <a:lnTo>
                  <a:pt x="2207074" y="0"/>
                </a:lnTo>
                <a:lnTo>
                  <a:pt x="2207074" y="1809504"/>
                </a:lnTo>
                <a:lnTo>
                  <a:pt x="0" y="180950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b="-21971"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7" name="Freeform 7"/>
          <p:cNvSpPr/>
          <p:nvPr/>
        </p:nvSpPr>
        <p:spPr>
          <a:xfrm>
            <a:off x="2881575" y="7668351"/>
            <a:ext cx="3663832" cy="3356810"/>
          </a:xfrm>
          <a:custGeom>
            <a:avLst/>
            <a:gdLst/>
            <a:ahLst/>
            <a:cxnLst/>
            <a:rect l="l" t="t" r="r" b="b"/>
            <a:pathLst>
              <a:path w="3663832" h="3356810">
                <a:moveTo>
                  <a:pt x="0" y="0"/>
                </a:moveTo>
                <a:lnTo>
                  <a:pt x="3663831" y="0"/>
                </a:lnTo>
                <a:lnTo>
                  <a:pt x="3663831" y="3356810"/>
                </a:lnTo>
                <a:lnTo>
                  <a:pt x="0" y="335681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r="-29553"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8" name="Freeform 8"/>
          <p:cNvSpPr/>
          <p:nvPr/>
        </p:nvSpPr>
        <p:spPr>
          <a:xfrm>
            <a:off x="7867191" y="0"/>
            <a:ext cx="2447646" cy="2423584"/>
          </a:xfrm>
          <a:custGeom>
            <a:avLst/>
            <a:gdLst/>
            <a:ahLst/>
            <a:cxnLst/>
            <a:rect l="l" t="t" r="r" b="b"/>
            <a:pathLst>
              <a:path w="2447646" h="2423584">
                <a:moveTo>
                  <a:pt x="0" y="0"/>
                </a:moveTo>
                <a:lnTo>
                  <a:pt x="2447646" y="0"/>
                </a:lnTo>
                <a:lnTo>
                  <a:pt x="2447646" y="2423584"/>
                </a:lnTo>
                <a:lnTo>
                  <a:pt x="0" y="242358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496" b="-496"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9" name="Freeform 9"/>
          <p:cNvSpPr/>
          <p:nvPr/>
        </p:nvSpPr>
        <p:spPr>
          <a:xfrm>
            <a:off x="5594631" y="1850140"/>
            <a:ext cx="9938474" cy="5670245"/>
          </a:xfrm>
          <a:custGeom>
            <a:avLst/>
            <a:gdLst/>
            <a:ahLst/>
            <a:cxnLst/>
            <a:rect l="l" t="t" r="r" b="b"/>
            <a:pathLst>
              <a:path w="9938474" h="5670245">
                <a:moveTo>
                  <a:pt x="0" y="0"/>
                </a:moveTo>
                <a:lnTo>
                  <a:pt x="9938474" y="0"/>
                </a:lnTo>
                <a:lnTo>
                  <a:pt x="9938474" y="5670244"/>
                </a:lnTo>
                <a:lnTo>
                  <a:pt x="0" y="567024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t="-32851" r="-28308"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10" name="Freeform 10"/>
          <p:cNvSpPr/>
          <p:nvPr/>
        </p:nvSpPr>
        <p:spPr>
          <a:xfrm>
            <a:off x="6962190" y="7405179"/>
            <a:ext cx="8769252" cy="871578"/>
          </a:xfrm>
          <a:custGeom>
            <a:avLst/>
            <a:gdLst/>
            <a:ahLst/>
            <a:cxnLst/>
            <a:rect l="l" t="t" r="r" b="b"/>
            <a:pathLst>
              <a:path w="8769252" h="871578">
                <a:moveTo>
                  <a:pt x="0" y="0"/>
                </a:moveTo>
                <a:lnTo>
                  <a:pt x="8769252" y="0"/>
                </a:lnTo>
                <a:lnTo>
                  <a:pt x="8769252" y="871579"/>
                </a:lnTo>
                <a:lnTo>
                  <a:pt x="0" y="87157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t="-480" b="-493876"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11" name="TextBox 11"/>
          <p:cNvSpPr txBox="1"/>
          <p:nvPr/>
        </p:nvSpPr>
        <p:spPr>
          <a:xfrm>
            <a:off x="13015429" y="2423584"/>
            <a:ext cx="5035352" cy="9746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rtl="1">
              <a:lnSpc>
                <a:spcPts val="7629"/>
              </a:lnSpc>
              <a:spcBef>
                <a:spcPct val="0"/>
              </a:spcBef>
            </a:pPr>
            <a:r>
              <a:rPr lang="he-IL" sz="5449" dirty="0">
                <a:solidFill>
                  <a:srgbClr val="955C9A"/>
                </a:solidFill>
                <a:latin typeface="Dashen Bold"/>
                <a:cs typeface="Dashen Bold"/>
                <a:rtl/>
              </a:rPr>
              <a:t>היכרות עם הפוגע :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28600" y="3405357"/>
            <a:ext cx="6902809" cy="19577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 rtl="1">
              <a:lnSpc>
                <a:spcPts val="5083"/>
              </a:lnSpc>
              <a:spcBef>
                <a:spcPct val="0"/>
              </a:spcBef>
            </a:pPr>
            <a:r>
              <a:rPr lang="en-US" sz="4236" spc="-12" dirty="0">
                <a:solidFill>
                  <a:srgbClr val="955C9A"/>
                </a:solidFill>
                <a:latin typeface="Suez One"/>
              </a:rPr>
              <a:t> </a:t>
            </a:r>
            <a:r>
              <a:rPr lang="he-IL" sz="4236" spc="-12" dirty="0">
                <a:solidFill>
                  <a:srgbClr val="955C9A"/>
                </a:solidFill>
                <a:cs typeface="Suez One"/>
                <a:rtl/>
              </a:rPr>
              <a:t>מתוך סך הכל </a:t>
            </a:r>
            <a:r>
              <a:rPr lang="en-US" sz="4236" spc="-12" dirty="0">
                <a:solidFill>
                  <a:srgbClr val="955C9A"/>
                </a:solidFill>
                <a:latin typeface="Suez One"/>
              </a:rPr>
              <a:t>3,114</a:t>
            </a:r>
            <a:r>
              <a:rPr lang="he-IL" sz="4236" spc="-12" dirty="0">
                <a:solidFill>
                  <a:srgbClr val="955C9A"/>
                </a:solidFill>
                <a:latin typeface="Suez One"/>
                <a:cs typeface="Suez One"/>
                <a:rtl/>
              </a:rPr>
              <a:t> החשודים</a:t>
            </a:r>
            <a:r>
              <a:rPr lang="en-US" sz="4236" spc="-12" dirty="0">
                <a:solidFill>
                  <a:srgbClr val="955C9A"/>
                </a:solidFill>
                <a:latin typeface="Suez One"/>
              </a:rPr>
              <a:t> </a:t>
            </a:r>
          </a:p>
          <a:p>
            <a:pPr algn="r" rtl="1">
              <a:lnSpc>
                <a:spcPts val="5083"/>
              </a:lnSpc>
              <a:spcBef>
                <a:spcPct val="0"/>
              </a:spcBef>
            </a:pPr>
            <a:r>
              <a:rPr lang="he-IL" sz="4236" spc="-12" dirty="0">
                <a:solidFill>
                  <a:srgbClr val="955C9A"/>
                </a:solidFill>
                <a:cs typeface="Suez One"/>
                <a:rtl/>
              </a:rPr>
              <a:t>שנפתח להם תיק בשנת </a:t>
            </a:r>
            <a:r>
              <a:rPr lang="en-US" sz="4236" spc="-12" dirty="0">
                <a:solidFill>
                  <a:srgbClr val="955C9A"/>
                </a:solidFill>
                <a:latin typeface="Suez One"/>
              </a:rPr>
              <a:t>2019</a:t>
            </a:r>
          </a:p>
          <a:p>
            <a:pPr algn="r" rtl="1">
              <a:lnSpc>
                <a:spcPts val="5083"/>
              </a:lnSpc>
              <a:spcBef>
                <a:spcPct val="0"/>
              </a:spcBef>
            </a:pPr>
            <a:endParaRPr lang="en-US" sz="4236" spc="-12" dirty="0">
              <a:solidFill>
                <a:srgbClr val="955C9A"/>
              </a:solidFill>
              <a:latin typeface="Suez One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173</Words>
  <Application>Microsoft Office PowerPoint</Application>
  <PresentationFormat>Custom</PresentationFormat>
  <Paragraphs>54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5" baseType="lpstr">
      <vt:lpstr>Tex Gyre Termes Bold</vt:lpstr>
      <vt:lpstr>Tex Gyre Termes</vt:lpstr>
      <vt:lpstr>Canva Sans Bold</vt:lpstr>
      <vt:lpstr>Dashen Bold</vt:lpstr>
      <vt:lpstr>Arial</vt:lpstr>
      <vt:lpstr>Dashen</vt:lpstr>
      <vt:lpstr>Canva Student Font</vt:lpstr>
      <vt:lpstr>Suez One</vt:lpstr>
      <vt:lpstr>Garbata Bold</vt:lpstr>
      <vt:lpstr>Anton</vt:lpstr>
      <vt:lpstr>Calibri</vt:lpstr>
      <vt:lpstr>Gagalin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צעקה שקטה</dc:title>
  <dc:creator>Amir</dc:creator>
  <cp:lastModifiedBy>אמיר מרזוק</cp:lastModifiedBy>
  <cp:revision>5</cp:revision>
  <dcterms:created xsi:type="dcterms:W3CDTF">2006-08-16T00:00:00Z</dcterms:created>
  <dcterms:modified xsi:type="dcterms:W3CDTF">2024-06-05T11:35:34Z</dcterms:modified>
  <dc:identifier>DAGEHA0oze8</dc:identifier>
</cp:coreProperties>
</file>